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81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90" d="100"/>
          <a:sy n="90" d="100"/>
        </p:scale>
        <p:origin x="1068" y="28"/>
      </p:cViewPr>
      <p:guideLst>
        <p:guide orient="horz" pos="2156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presProps" Target="presProps.xml"  /><Relationship Id="rId34" Type="http://schemas.openxmlformats.org/officeDocument/2006/relationships/viewProps" Target="viewProps.xml"  /><Relationship Id="rId35" Type="http://schemas.openxmlformats.org/officeDocument/2006/relationships/theme" Target="theme/theme1.xml"  /><Relationship Id="rId36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charts/_rels/chart1.xml.rels><?xml version="1.0" encoding="UTF-8" standalone="yes" ?><Relationships xmlns="http://schemas.openxmlformats.org/package/2006/relationships"><Relationship Id="rId1" Type="http://schemas.openxmlformats.org/officeDocument/2006/relationships/package" Target="../embeddings/Worksheet1.xlsx"  /></Relationships>
</file>

<file path=ppt/charts/_rels/chart2.xml.rels><?xml version="1.0" encoding="UTF-8" standalone="yes" ?><Relationships xmlns="http://schemas.openxmlformats.org/package/2006/relationships"><Relationship Id="rId1" Type="http://schemas.openxmlformats.org/officeDocument/2006/relationships/package" Target="../embeddings/Worksheet2.xlsx"  /></Relationships>
</file>

<file path=ppt/charts/_rels/chart3.xml.rels><?xml version="1.0" encoding="UTF-8" standalone="yes" ?><Relationships xmlns="http://schemas.openxmlformats.org/package/2006/relationships"><Relationship Id="rId1" Type="http://schemas.openxmlformats.org/officeDocument/2006/relationships/package" Target="../embeddings/Worksheet3.xlsx"  /></Relationships>
</file>

<file path=ppt/charts/_rels/chart4.xml.rels><?xml version="1.0" encoding="UTF-8" standalone="yes" ?><Relationships xmlns="http://schemas.openxmlformats.org/package/2006/relationships"><Relationship Id="rId1" Type="http://schemas.openxmlformats.org/officeDocument/2006/relationships/package" Target="../embeddings/Worksheet4.xlsx"  /></Relationships>
</file>

<file path=ppt/charts/_rels/chart5.xml.rels><?xml version="1.0" encoding="UTF-8" standalone="yes" ?><Relationships xmlns="http://schemas.openxmlformats.org/package/2006/relationships"><Relationship Id="rId1" Type="http://schemas.openxmlformats.org/officeDocument/2006/relationships/package" Target="../embeddings/Worksheet5.xlsx"  /></Relationships>
</file>

<file path=ppt/charts/_rels/chart6.xml.rels><?xml version="1.0" encoding="UTF-8" standalone="yes" ?><Relationships xmlns="http://schemas.openxmlformats.org/package/2006/relationships"><Relationship Id="rId1" Type="http://schemas.openxmlformats.org/officeDocument/2006/relationships/package" Target="../embeddings/Worksheet6.xlsx"  /></Relationships>
</file>

<file path=ppt/charts/_rels/chart7.xml.rels><?xml version="1.0" encoding="UTF-8" standalone="yes" ?><Relationships xmlns="http://schemas.openxmlformats.org/package/2006/relationships"><Relationship Id="rId1" Type="http://schemas.openxmlformats.org/officeDocument/2006/relationships/package" Target="../embeddings/Worksheet7.xlsx"  /></Relationships>
</file>

<file path=ppt/charts/chart1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roundedCorners val="0"/>
  <c:chart>
    <c:autoTitleDeleted val="1"/>
    <c:plotArea>
      <c:layout>
        <c:manualLayout>
          <c:layoutTarget val="inner"/>
          <c:xMode val="edge"/>
          <c:yMode val="edge"/>
          <c:x val="0"/>
          <c:y val="0.24837638437747955"/>
          <c:w val="0.87292814254760742"/>
          <c:h val="0.71633416414260864"/>
        </c:manualLayout>
      </c:layout>
      <c:pieChart>
        <c:varyColors val="1"/>
        <c:firstSliceAng val="0"/>
      </c:pieChart>
      <c:spPr/>
    </c:plotArea>
    <c:plotVisOnly val="0"/>
    <c:dispBlanksAs val="gap"/>
  </c:chart>
  <c:txPr>
    <a:bodyPr rot="0" vert="horz" wrap="none" lIns="0" tIns="0" rIns="0" bIns="0" anchor="ctr" anchorCtr="1"/>
    <a:p>
      <a:pPr algn="l">
        <a:defRPr sz="1200" b="0" i="0" u="none">
          <a:latin typeface="Arial"/>
          <a:ea typeface="나눔스퀘어"/>
          <a:cs typeface="나눔스퀘어"/>
          <a:sym typeface="나눔스퀘어"/>
        </a:defRPr>
      </a:pPr>
      <a:endParaRPr/>
    </a:p>
  </c:txPr>
  <c:extLst>
    <c:ext uri="CC8EB2C9-7E31-499d-B8F2-F6CE61031016">
      <ho:hncChartStyle xmlns:ho="http://schemas.haansoft.com/office/8.0" layoutIndex="-1" colorIndex="0" styleIndex="0"/>
    </c:ext>
  </c:extLst>
  <c:externalData r:id="rId1">
    <c:autoUpdate val="0"/>
  </c:externalData>
</c:chartSpace>
</file>

<file path=ppt/charts/chart2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roundedCorners val="0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/>
                </c:pt>
              </c:strCache>
            </c:strRef>
          </c:tx>
          <c:spPr>
            <a:solidFill>
              <a:schemeClr val="accent6"/>
            </a:solidFill>
          </c:spPr>
          <c:explosion val="0"/>
          <c:dPt>
            <c:idx val="0"/>
            <c:invertIfNegative val="0"/>
            <c:bubble3D val="0"/>
            <c:explosion val="0"/>
            <c:spPr>
              <a:solidFill>
                <a:schemeClr val="accent4"/>
              </a:solidFill>
            </c:spPr>
          </c:dPt>
          <c:dPt>
            <c:idx val="1"/>
            <c:invertIfNegative val="0"/>
            <c:bubble3D val="0"/>
            <c:explosion val="0"/>
            <c:spPr/>
          </c:dPt>
          <c:cat>
            <c:strRef>
              <c:f>Sheet1!$A$2:$A$5</c:f>
              <c:strCache>
                <c:ptCount val="4"/>
                <c:pt idx="0">
                  <c:v>남자</c:v>
                </c:pt>
                <c:pt idx="1">
                  <c:v>여자</c:v>
                </c:pt>
                <c:pt idx="2">
                  <c:v/>
                </c:pt>
                <c:pt idx="3">
                  <c:v/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72</c:v>
                </c:pt>
                <c:pt idx="1">
                  <c:v>78</c:v>
                </c:pt>
                <c:pt idx="2">
                  <c:v/>
                </c:pt>
                <c:pt idx="3">
                  <c:v/>
                </c:pt>
              </c:numCache>
            </c:numRef>
          </c:val>
        </c:ser>
        <c:firstSliceAng val="0"/>
      </c:pieChart>
      <c:spPr>
        <a:noFill/>
        <a:ln w="9525" cap="flat" cmpd="sng" algn="ctr">
          <a:noFill/>
          <a:prstDash val="solid"/>
          <a:round/>
          <a:headEnd w="med" len="med"/>
          <a:tailEnd w="med" len="med"/>
        </a:ln>
      </c:spPr>
    </c:plotArea>
    <c:plotVisOnly val="0"/>
    <c:dispBlanksAs val="gap"/>
  </c:chart>
  <c:txPr>
    <a:bodyPr rot="0" vert="horz" wrap="none" lIns="0" tIns="0" rIns="0" bIns="0" anchor="ctr" anchorCtr="1"/>
    <a:p>
      <a:pPr algn="l">
        <a:defRPr sz="1200" b="0" i="0" u="none">
          <a:latin typeface="Arial"/>
          <a:ea typeface="나눔스퀘어"/>
          <a:cs typeface="나눔스퀘어"/>
          <a:sym typeface="나눔스퀘어"/>
        </a:defRPr>
      </a:pPr>
      <a:endParaRPr/>
    </a:p>
  </c:txPr>
  <c:extLst>
    <c:ext uri="CC8EB2C9-7E31-499d-B8F2-F6CE61031016">
      <ho:hncChartStyle xmlns:ho="http://schemas.haansoft.com/office/8.0" layoutIndex="-1" colorIndex="0" styleIndex="0"/>
    </c:ext>
  </c:extLst>
  <c:externalData r:id="rId1">
    <c:autoUpdate val="0"/>
  </c:externalData>
</c:chartSpace>
</file>

<file path=ppt/charts/chart3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roundedCorners val="0"/>
  <c:chart>
    <c:autoTitleDeleted val="1"/>
    <c:plotArea>
      <c:layout>
        <c:manualLayout>
          <c:layoutTarget val="inner"/>
          <c:xMode val="edge"/>
          <c:yMode val="edge"/>
          <c:x val="0"/>
          <c:y val="0.24837638437747955"/>
          <c:w val="0.87292814254760742"/>
          <c:h val="0.71633416414260864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explosion val="0"/>
          <c:dPt>
            <c:idx val="0"/>
            <c:invertIfNegative val="0"/>
            <c:bubble3D val="0"/>
            <c:explosion val="0"/>
            <c:spPr>
              <a:solidFill>
                <a:schemeClr val="accent4"/>
              </a:solidFill>
            </c:spPr>
          </c:dPt>
          <c:dPt>
            <c:idx val="1"/>
            <c:invertIfNegative val="0"/>
            <c:bubble3D val="0"/>
            <c:explosion val="0"/>
            <c:spPr>
              <a:solidFill>
                <a:schemeClr val="accent6"/>
              </a:solidFill>
            </c:spPr>
          </c:dPt>
          <c:dPt>
            <c:idx val="2"/>
            <c:invertIfNegative val="0"/>
            <c:bubble3D val="0"/>
            <c:explosion val="0"/>
            <c:spPr>
              <a:solidFill>
                <a:srgbClr val="b3b0b0"/>
              </a:solidFill>
            </c:spPr>
          </c:dPt>
          <c:cat>
            <c:strRef>
              <c:f>Sheet1!$A$2:$A$5</c:f>
              <c:strCache>
                <c:ptCount val="4"/>
                <c:pt idx="0">
                  <c:v>10 대</c:v>
                </c:pt>
                <c:pt idx="1">
                  <c:v>20 대</c:v>
                </c:pt>
                <c:pt idx="2">
                  <c:v>30대 이상</c:v>
                </c:pt>
                <c:pt idx="3">
                  <c:v/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36</c:v>
                </c:pt>
                <c:pt idx="1">
                  <c:v>57</c:v>
                </c:pt>
                <c:pt idx="2">
                  <c:v>7</c:v>
                </c:pt>
                <c:pt idx="3">
                  <c:v/>
                </c:pt>
              </c:numCache>
            </c:numRef>
          </c:val>
        </c:ser>
        <c:firstSliceAng val="0"/>
      </c:pieChart>
      <c:spPr/>
    </c:plotArea>
    <c:plotVisOnly val="0"/>
    <c:dispBlanksAs val="gap"/>
  </c:chart>
  <c:txPr>
    <a:bodyPr rot="0" vert="horz" wrap="none" lIns="0" tIns="0" rIns="0" bIns="0" anchor="ctr" anchorCtr="1"/>
    <a:p>
      <a:pPr algn="l">
        <a:defRPr sz="1200" b="0" i="0" u="none">
          <a:latin typeface="Arial"/>
          <a:ea typeface="나눔스퀘어"/>
          <a:cs typeface="나눔스퀘어"/>
          <a:sym typeface="나눔스퀘어"/>
        </a:defRPr>
      </a:pPr>
      <a:endParaRPr/>
    </a:p>
  </c:txPr>
  <c:extLst>
    <c:ext uri="CC8EB2C9-7E31-499d-B8F2-F6CE61031016">
      <ho:hncChartStyle xmlns:ho="http://schemas.haansoft.com/office/8.0" layoutIndex="-1" colorIndex="0" styleIndex="0"/>
    </c:ext>
  </c:extLst>
  <c:externalData r:id="rId1">
    <c:autoUpdate val="0"/>
  </c:externalData>
</c:chartSpace>
</file>

<file path=ppt/charts/chart4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roundedCorners val="0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/>
                </c:pt>
              </c:strCache>
            </c:strRef>
          </c:tx>
          <c:spPr>
            <a:solidFill>
              <a:schemeClr val="accent6"/>
            </a:solidFill>
          </c:spPr>
          <c:explosion val="0"/>
          <c:dPt>
            <c:idx val="0"/>
            <c:invertIfNegative val="0"/>
            <c:bubble3D val="0"/>
            <c:explosion val="0"/>
            <c:spPr>
              <a:solidFill>
                <a:schemeClr val="accent4"/>
              </a:solidFill>
            </c:spPr>
          </c:dPt>
          <c:dPt>
            <c:idx val="1"/>
            <c:invertIfNegative val="0"/>
            <c:bubble3D val="0"/>
            <c:explosion val="0"/>
            <c:spPr/>
          </c:dPt>
          <c:cat>
            <c:strRef>
              <c:f>Sheet1!$A$2:$A$5</c:f>
              <c:strCache>
                <c:ptCount val="4"/>
                <c:pt idx="0">
                  <c:v>남자</c:v>
                </c:pt>
                <c:pt idx="1">
                  <c:v>여자</c:v>
                </c:pt>
                <c:pt idx="2">
                  <c:v/>
                </c:pt>
                <c:pt idx="3">
                  <c:v/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72</c:v>
                </c:pt>
                <c:pt idx="1">
                  <c:v>78</c:v>
                </c:pt>
                <c:pt idx="2">
                  <c:v/>
                </c:pt>
                <c:pt idx="3">
                  <c:v/>
                </c:pt>
              </c:numCache>
            </c:numRef>
          </c:val>
        </c:ser>
        <c:firstSliceAng val="0"/>
      </c:pieChart>
      <c:spPr>
        <a:noFill/>
        <a:ln w="9525" cap="flat" cmpd="sng" algn="ctr">
          <a:noFill/>
          <a:prstDash val="solid"/>
          <a:round/>
          <a:headEnd w="med" len="med"/>
          <a:tailEnd w="med" len="med"/>
        </a:ln>
      </c:spPr>
    </c:plotArea>
    <c:plotVisOnly val="0"/>
    <c:dispBlanksAs val="gap"/>
  </c:chart>
  <c:txPr>
    <a:bodyPr rot="0" vert="horz" wrap="none" lIns="0" tIns="0" rIns="0" bIns="0" anchor="ctr" anchorCtr="1"/>
    <a:p>
      <a:pPr algn="l">
        <a:defRPr sz="1200" b="0" i="0" u="none">
          <a:latin typeface="Arial"/>
          <a:ea typeface="나눔스퀘어"/>
          <a:cs typeface="나눔스퀘어"/>
          <a:sym typeface="나눔스퀘어"/>
        </a:defRPr>
      </a:pPr>
      <a:endParaRPr/>
    </a:p>
  </c:txPr>
  <c:extLst>
    <c:ext uri="CC8EB2C9-7E31-499d-B8F2-F6CE61031016">
      <ho:hncChartStyle xmlns:ho="http://schemas.haansoft.com/office/8.0" layoutIndex="-1" colorIndex="0" styleIndex="0"/>
    </c:ext>
  </c:extLst>
  <c:externalData r:id="rId1">
    <c:autoUpdate val="0"/>
  </c:externalData>
</c:chartSpace>
</file>

<file path=ppt/charts/chart5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roundedCorners val="0"/>
  <c:chart>
    <c:autoTitleDeleted val="1"/>
    <c:plotArea>
      <c:layout/>
      <c:pieChart>
        <c:varyColors val="0"/>
        <c:firstSliceAng val="0"/>
      </c:pieChart>
      <c:spPr>
        <a:noFill/>
        <a:ln w="9525" cap="flat" cmpd="sng" algn="ctr">
          <a:noFill/>
          <a:prstDash val="solid"/>
          <a:round/>
          <a:headEnd w="med" len="med"/>
          <a:tailEnd w="med" len="med"/>
        </a:ln>
      </c:spPr>
    </c:plotArea>
    <c:plotVisOnly val="0"/>
    <c:dispBlanksAs val="gap"/>
  </c:chart>
  <c:txPr>
    <a:bodyPr rot="0" vert="horz" wrap="none" lIns="0" tIns="0" rIns="0" bIns="0" anchor="ctr" anchorCtr="1"/>
    <a:p>
      <a:pPr algn="l">
        <a:defRPr sz="1200" b="0" i="0" u="none">
          <a:latin typeface="Arial"/>
          <a:ea typeface="나눔스퀘어"/>
          <a:cs typeface="나눔스퀘어"/>
          <a:sym typeface="나눔스퀘어"/>
        </a:defRPr>
      </a:pPr>
      <a:endParaRPr/>
    </a:p>
  </c:txPr>
  <c:extLst>
    <c:ext uri="CC8EB2C9-7E31-499d-B8F2-F6CE61031016">
      <ho:hncChartStyle xmlns:ho="http://schemas.haansoft.com/office/8.0" layoutIndex="-1" colorIndex="0" styleIndex="0"/>
    </c:ext>
  </c:extLst>
  <c:externalData r:id="rId1">
    <c:autoUpdate val="0"/>
  </c:externalData>
</c:chartSpace>
</file>

<file path=ppt/charts/chart6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roundedCorners val="0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/>
                </c:pt>
              </c:strCache>
            </c:strRef>
          </c:tx>
          <c:explosion val="0"/>
          <c:dPt>
            <c:idx val="0"/>
            <c:invertIfNegative val="0"/>
            <c:bubble3D val="0"/>
            <c:explosion val="0"/>
            <c:spPr>
              <a:solidFill>
                <a:srgbClr val="4d5f64"/>
              </a:solidFill>
            </c:spPr>
          </c:dPt>
          <c:dPt>
            <c:idx val="1"/>
            <c:invertIfNegative val="0"/>
            <c:bubble3D val="0"/>
            <c:explosion val="0"/>
            <c:spPr>
              <a:solidFill>
                <a:srgbClr val="d6c3b2"/>
              </a:solidFill>
            </c:spPr>
          </c:dPt>
          <c:dPt>
            <c:idx val="2"/>
            <c:invertIfNegative val="0"/>
            <c:bubble3D val="0"/>
            <c:explosion val="0"/>
            <c:spPr>
              <a:solidFill>
                <a:srgbClr val="b3b0b0"/>
              </a:solidFill>
            </c:spPr>
          </c:dPt>
          <c:dPt>
            <c:idx val="3"/>
            <c:invertIfNegative val="0"/>
            <c:bubble3D val="0"/>
            <c:explosion val="0"/>
            <c:spPr>
              <a:solidFill>
                <a:srgbClr val="8da4ab"/>
              </a:solidFill>
            </c:spPr>
          </c:dPt>
          <c:cat>
            <c:strRef>
              <c:f>Sheet1!$A$2:$A$5</c:f>
              <c:strCache>
                <c:ptCount val="4"/>
                <c:pt idx="0">
                  <c:v>1 분기</c:v>
                </c:pt>
                <c:pt idx="1">
                  <c:v>2 분기</c:v>
                </c:pt>
                <c:pt idx="2">
                  <c:v>3 분기</c:v>
                </c:pt>
                <c:pt idx="3">
                  <c:v>4 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44</c:v>
                </c:pt>
                <c:pt idx="1">
                  <c:v>38</c:v>
                </c:pt>
                <c:pt idx="2">
                  <c:v>11</c:v>
                </c:pt>
                <c:pt idx="3">
                  <c:v>7</c:v>
                </c:pt>
              </c:numCache>
            </c:numRef>
          </c:val>
        </c:ser>
        <c:firstSliceAng val="0"/>
        <c:holeSize val="50"/>
      </c:doughnutChart>
      <c:spPr>
        <a:noFill/>
        <a:ln w="9525" cap="flat" cmpd="sng" algn="ctr">
          <a:noFill/>
          <a:prstDash val="solid"/>
          <a:round/>
          <a:headEnd w="med" len="med"/>
          <a:tailEnd w="med" len="med"/>
        </a:ln>
      </c:spPr>
    </c:plotArea>
    <c:plotVisOnly val="0"/>
    <c:dispBlanksAs val="gap"/>
  </c:chart>
  <c:txPr>
    <a:bodyPr rot="0" vert="horz" wrap="none" lIns="0" tIns="0" rIns="0" bIns="0" anchor="ctr" anchorCtr="1"/>
    <a:p>
      <a:pPr algn="l">
        <a:defRPr sz="1200" b="0" i="0" u="none">
          <a:latin typeface="Arial"/>
          <a:ea typeface="나눔스퀘어"/>
          <a:cs typeface="나눔스퀘어"/>
          <a:sym typeface="나눔스퀘어"/>
        </a:defRPr>
      </a:pPr>
      <a:endParaRPr/>
    </a:p>
  </c:txPr>
  <c:extLst>
    <c:ext uri="CC8EB2C9-7E31-499d-B8F2-F6CE61031016">
      <ho:hncChartStyle xmlns:ho="http://schemas.haansoft.com/office/8.0" layoutIndex="-1" colorIndex="0" styleIndex="0"/>
    </c:ext>
  </c:extLst>
  <c:externalData r:id="rId1">
    <c:autoUpdate val="0"/>
  </c:externalData>
</c:chartSpace>
</file>

<file path=ppt/charts/chart7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roundedCorners val="0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/>
                </c:pt>
              </c:strCache>
            </c:strRef>
          </c:tx>
          <c:explosion val="0"/>
          <c:dPt>
            <c:idx val="0"/>
            <c:invertIfNegative val="0"/>
            <c:bubble3D val="0"/>
            <c:explosion val="0"/>
            <c:spPr>
              <a:solidFill>
                <a:srgbClr val="4d5f64"/>
              </a:solidFill>
            </c:spPr>
          </c:dPt>
          <c:dPt>
            <c:idx val="1"/>
            <c:invertIfNegative val="0"/>
            <c:bubble3D val="0"/>
            <c:explosion val="0"/>
            <c:spPr>
              <a:solidFill>
                <a:srgbClr val="d6c3b2"/>
              </a:solidFill>
            </c:spPr>
          </c:dPt>
          <c:dPt>
            <c:idx val="2"/>
            <c:invertIfNegative val="0"/>
            <c:bubble3D val="0"/>
            <c:explosion val="0"/>
            <c:spPr>
              <a:solidFill>
                <a:srgbClr val="b3b0b0"/>
              </a:solidFill>
            </c:spPr>
          </c:dPt>
          <c:dPt>
            <c:idx val="3"/>
            <c:invertIfNegative val="0"/>
            <c:bubble3D val="0"/>
            <c:explosion val="0"/>
            <c:spPr>
              <a:solidFill>
                <a:srgbClr val="8da4ab"/>
              </a:solidFill>
            </c:spPr>
          </c:dPt>
          <c:cat>
            <c:strRef>
              <c:f>Sheet1!$A$2:$A$5</c:f>
              <c:strCache>
                <c:ptCount val="4"/>
                <c:pt idx="0">
                  <c:v>1 분기</c:v>
                </c:pt>
                <c:pt idx="1">
                  <c:v>2 분기</c:v>
                </c:pt>
                <c:pt idx="2">
                  <c:v>3 분기</c:v>
                </c:pt>
                <c:pt idx="3">
                  <c:v>4 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44</c:v>
                </c:pt>
                <c:pt idx="1">
                  <c:v>38</c:v>
                </c:pt>
                <c:pt idx="2">
                  <c:v>11</c:v>
                </c:pt>
                <c:pt idx="3">
                  <c:v>7</c:v>
                </c:pt>
              </c:numCache>
            </c:numRef>
          </c:val>
        </c:ser>
        <c:firstSliceAng val="0"/>
        <c:holeSize val="50"/>
      </c:doughnutChart>
      <c:spPr>
        <a:noFill/>
        <a:ln w="9525" cap="flat" cmpd="sng" algn="ctr">
          <a:noFill/>
          <a:prstDash val="solid"/>
          <a:round/>
          <a:headEnd w="med" len="med"/>
          <a:tailEnd w="med" len="med"/>
        </a:ln>
      </c:spPr>
    </c:plotArea>
    <c:plotVisOnly val="0"/>
    <c:dispBlanksAs val="gap"/>
  </c:chart>
  <c:txPr>
    <a:bodyPr rot="0" vert="horz" wrap="none" lIns="0" tIns="0" rIns="0" bIns="0" anchor="ctr" anchorCtr="1"/>
    <a:p>
      <a:pPr algn="l">
        <a:defRPr sz="1200" b="0" i="0" u="none">
          <a:latin typeface="Arial"/>
          <a:ea typeface="나눔스퀘어"/>
          <a:cs typeface="나눔스퀘어"/>
          <a:sym typeface="나눔스퀘어"/>
        </a:defRPr>
      </a:pPr>
      <a:endParaRPr/>
    </a:p>
  </c:txPr>
  <c:extLst>
    <c:ext uri="CC8EB2C9-7E31-499d-B8F2-F6CE61031016">
      <ho:hncChartStyle xmlns:ho="http://schemas.haansoft.com/office/8.0" layoutIndex="-1" colorIndex="0" styleIndex="0"/>
    </c:ext>
  </c:extLst>
  <c:externalData r:id="rId1">
    <c:autoUpdate val="0"/>
  </c:externalData>
</c:chartSpace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2022-08-24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0D125-514E-4AD6-AB86-A7AF7521B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FF618F-8700-423C-998A-718D6DDFDF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B5729D-FFC6-4391-BA68-533206E24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7705A1-3A30-4AE2-B372-F07A2C693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9B86A3-4B08-44D0-B3B6-0D482D97D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0225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B3C5E-0164-477F-8B57-EAA8EF134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50DF3D-B4DE-49E7-ABB1-A4873C9D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A48553-A626-44BE-9D39-B15D9105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12FA54-264F-4E2B-B31D-75C5EE7E4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0439BF-22F7-40B1-9965-967AB204A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0992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7993419-A134-4CCC-9394-0A8AC68388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0DB258-D1ED-4077-B61A-D3F9913E0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199B02-85AC-4765-8643-12B5A72DA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192EFC-4EF1-412A-B8E1-0B5FEC1EC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5C3B9A-D8A6-43D4-8A6F-347C55E6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3605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43FE50-B922-4FB8-9B83-425EC0149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417DE0-413E-45B7-AEDB-432A4679F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B68E09-5743-40FE-B46A-260DE0877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57D19F-78D1-46A2-9656-D20C756CD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2D229A-72CE-4BA4-8BF1-3E91B610C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5765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5F4E9-952E-4583-9D2D-8CEA76A24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1A4E2F-F598-4984-AB97-EBF02B7A0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BCBAD9-099F-40E1-A98D-27F116C38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40C38F-0414-497D-B9D9-2E578800F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BA5B8C-B7D1-4DD8-88A1-52148C72F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83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20F169-B3D7-4887-8D07-DFF65A040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D5CC02-6C39-4862-94DF-78BEDF5906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877D20-A611-4D25-B2D2-C0C48BF3E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285A5D-AE7C-4196-8A13-7E82A0A15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C05BB1-0101-4A26-B8A7-9F0169C1E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D0AD6D-8479-4814-B770-A2E757079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3351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85653-53FE-42FC-A200-21BF5D7B2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9AADEA-E4DB-498A-A013-AA52BCA85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304C2A-412C-4E1F-9829-3B66A8F16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71B5BD-023D-40BE-9F19-F609A7BD0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13BA38-AB04-47BE-8F89-31AF08198C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D73C62-C148-4606-8E1F-EB256FD47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D889D9E-2143-411B-9E18-BA81227D3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F53484E-2AA9-4BD1-820B-785CAADEC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347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EAC34-8253-404C-BD85-9C9AA1A4E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74784CD-D830-4052-9314-657B91C79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438B5B-7634-4020-9A08-A935CE913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A3A0D2-ABC0-4CB0-A5C8-E0491296B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6464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A84BF11-2A16-4E37-A45B-202DE123E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2E4E6D3-B8F6-4C26-8D5A-74C6FA542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0DEDA6-E8C3-4C4E-A747-22B786B6F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8730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26C14A-104B-4B34-964E-AE54A60A5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36B606-5833-4768-BA43-1587DA1B2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9930FA-F29F-4264-85C3-DE07FDFFE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E2960-679E-41E9-9C87-6F74645A3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57B8FE-9A2B-4847-8DE4-5CC3BF8C8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578650-3715-412E-B013-01A4BD255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7780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06D9E-DDD0-4E4F-B267-94EE1730E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CFDD83-7AB9-45EF-BD4B-10D8CED77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568297-C5DC-45D3-B6C1-548C5F270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0DCC51-B3DD-4065-A5EC-0A968560D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B07BAA-0178-40BA-A3A0-206830468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86C2B8-1E60-455F-A1E9-32D22771C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6657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35A9DE4-7F47-4F1C-B8F3-3A8DA9BB9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9C9D24-1887-4A97-91F1-BDBB1D366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99B432-6355-4E57-A363-DB72D57C8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98755-BB30-4AB6-9F46-6575FB673BDA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42720C-FE4E-4587-8CB5-FE32453311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2014EA-4DA6-4BC4-8FE7-92662365ED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02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chart" Target="../charts/chart1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chart" Target="../charts/chart2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chart" Target="../charts/chart3.xml"  /><Relationship Id="rId3" Type="http://schemas.openxmlformats.org/officeDocument/2006/relationships/chart" Target="../charts/chart4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chart" Target="../charts/chart5.xml"  /><Relationship Id="rId3" Type="http://schemas.openxmlformats.org/officeDocument/2006/relationships/chart" Target="../charts/chart6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chart" Target="../charts/chart7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7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7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7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7.jpe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4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0.png"  /><Relationship Id="rId3" Type="http://schemas.openxmlformats.org/officeDocument/2006/relationships/image" Target="../media/image31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8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Relationship Id="rId3" Type="http://schemas.openxmlformats.org/officeDocument/2006/relationships/image" Target="../media/image32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3.jpe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3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4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4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37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9.jpeg"  /><Relationship Id="rId5" Type="http://schemas.openxmlformats.org/officeDocument/2006/relationships/image" Target="../media/image10.png"  /><Relationship Id="rId6" Type="http://schemas.openxmlformats.org/officeDocument/2006/relationships/image" Target="../media/image11.png"  /><Relationship Id="rId7" Type="http://schemas.openxmlformats.org/officeDocument/2006/relationships/image" Target="../media/image12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8.png"  /><Relationship Id="rId3" Type="http://schemas.openxmlformats.org/officeDocument/2006/relationships/image" Target="../media/image39.png"  /><Relationship Id="rId4" Type="http://schemas.openxmlformats.org/officeDocument/2006/relationships/image" Target="../media/image40.png"  /><Relationship Id="rId5" Type="http://schemas.openxmlformats.org/officeDocument/2006/relationships/image" Target="../media/image41.png"  /><Relationship Id="rId6" Type="http://schemas.openxmlformats.org/officeDocument/2006/relationships/image" Target="../media/image4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1.png"  /><Relationship Id="rId11" Type="http://schemas.openxmlformats.org/officeDocument/2006/relationships/image" Target="../media/image22.png"  /><Relationship Id="rId12" Type="http://schemas.openxmlformats.org/officeDocument/2006/relationships/image" Target="../media/image23.png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16.png"  /><Relationship Id="rId6" Type="http://schemas.openxmlformats.org/officeDocument/2006/relationships/image" Target="../media/image17.png"  /><Relationship Id="rId7" Type="http://schemas.openxmlformats.org/officeDocument/2006/relationships/image" Target="../media/image18.png"  /><Relationship Id="rId8" Type="http://schemas.openxmlformats.org/officeDocument/2006/relationships/image" Target="../media/image19.png"  /><Relationship Id="rId9" Type="http://schemas.openxmlformats.org/officeDocument/2006/relationships/image" Target="../media/image20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4.emf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5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lum/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2">
                    <hd:imgEffect xmlns:hd="http://schemas.haansoft.com/office/drawingml/8.0">
                      <hd:artEffectBlur radius="24"/>
                      <hd:artEffectSharpenSoften amount="36000"/>
                      <hd:artEffectSaturation sat="340000"/>
                      <hd:artEffectColorTemperature colorTemp="5063"/>
                    </hd:imgEffect>
                  </hd:imgLayer>
                </hp:hncPhoto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직사각형 14"/>
          <p:cNvSpPr/>
          <p:nvPr/>
        </p:nvSpPr>
        <p:spPr>
          <a:xfrm>
            <a:off x="0" y="-10931"/>
            <a:ext cx="12192000" cy="6868931"/>
          </a:xfrm>
          <a:prstGeom prst="rect">
            <a:avLst/>
          </a:prstGeom>
          <a:noFill/>
          <a:ln w="12700" cap="flat" cmpd="sng" algn="ctr">
            <a:noFill/>
            <a:prstDash val="solid"/>
            <a:miter/>
          </a:ln>
          <a:effectLst/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sp>
        <p:nvSpPr>
          <p:cNvPr id="6" name=""/>
          <p:cNvSpPr/>
          <p:nvPr/>
        </p:nvSpPr>
        <p:spPr>
          <a:xfrm>
            <a:off x="-5483678" y="-1047748"/>
            <a:ext cx="4980214" cy="5769428"/>
          </a:xfrm>
          <a:prstGeom prst="rect">
            <a:avLst/>
          </a:prstGeom>
          <a:solidFill>
            <a:schemeClr val="dk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lum/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2">
                    <hd:imgEffect xmlns:hd="http://schemas.haansoft.com/office/drawingml/8.0">
                      <hd:artEffectSaturation sat="248000"/>
                    </hd:imgEffect>
                  </hd:imgLayer>
                </hp:hncPhoto>
              </a:ext>
            </a:extLst>
          </a:blip>
          <a:srcRect l="5910" t="21000" r="5910" b="18380"/>
          <a:stretch>
            <a:fillRect/>
          </a:stretch>
        </p:blipFill>
        <p:spPr>
          <a:xfrm>
            <a:off x="2063826" y="1440180"/>
            <a:ext cx="8064349" cy="415758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9" name=""/>
          <p:cNvPicPr>
            <a:picLocks noChangeAspect="1"/>
          </p:cNvPicPr>
          <p:nvPr/>
        </p:nvPicPr>
        <p:blipFill rotWithShape="1">
          <a:blip r:embed="rId5">
            <a:alphaModFix amt="52000"/>
            <a:lum/>
          </a:blip>
          <a:srcRect l="2680" t="5430" r="2850" b="5730"/>
          <a:stretch>
            <a:fillRect/>
          </a:stretch>
        </p:blipFill>
        <p:spPr>
          <a:xfrm>
            <a:off x="2058026" y="1414403"/>
            <a:ext cx="8094220" cy="4193577"/>
          </a:xfrm>
          <a:prstGeom prst="rect">
            <a:avLst/>
          </a:prstGeom>
          <a:noFill/>
        </p:spPr>
      </p:pic>
      <p:sp>
        <p:nvSpPr>
          <p:cNvPr id="50" name="직사각형 107"/>
          <p:cNvSpPr/>
          <p:nvPr/>
        </p:nvSpPr>
        <p:spPr>
          <a:xfrm>
            <a:off x="2053166" y="2746201"/>
            <a:ext cx="8064499" cy="1400234"/>
          </a:xfrm>
          <a:prstGeom prst="rect">
            <a:avLst/>
          </a:prstGeom>
          <a:solidFill>
            <a:srgbClr val="000000">
              <a:alpha val="5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sp>
        <p:nvSpPr>
          <p:cNvPr id="40" name="TextBox 105"/>
          <p:cNvSpPr txBox="1"/>
          <p:nvPr/>
        </p:nvSpPr>
        <p:spPr>
          <a:xfrm>
            <a:off x="3578172" y="2786452"/>
            <a:ext cx="5035656" cy="100259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AppleSDGothicNeoB00"/>
                <a:ea typeface="AppleSDGothicNeoB00"/>
              </a:rPr>
              <a:t>For Life Photo</a:t>
            </a:r>
            <a:endParaRPr xmlns:mc="http://schemas.openxmlformats.org/markup-compatibility/2006" xmlns:hp="http://schemas.haansoft.com/office/presentation/8.0" kumimoji="0" lang="en-US" altLang="ko-KR" sz="6000" b="0" i="0" u="none" strike="noStrike" kern="1200" cap="none" spc="0" normalizeH="0" baseline="0" mc:Ignorable="hp" hp:hslEmbossed="0">
              <a:solidFill>
                <a:srgbClr val="ffffff"/>
              </a:solidFill>
              <a:latin typeface="AppleSDGothicNeoB00"/>
              <a:ea typeface="AppleSDGothicNeoB00"/>
            </a:endParaRPr>
          </a:p>
        </p:txBody>
      </p:sp>
      <p:sp>
        <p:nvSpPr>
          <p:cNvPr id="42" name="TextBox 105"/>
          <p:cNvSpPr txBox="1"/>
          <p:nvPr/>
        </p:nvSpPr>
        <p:spPr>
          <a:xfrm>
            <a:off x="2811409" y="3716481"/>
            <a:ext cx="6569182" cy="38862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AppleSDGothicNeoB00"/>
                <a:ea typeface="AppleSDGothicNeoB00"/>
              </a:rPr>
              <a:t>넌 이렇게 찍혀야 제일 멋있어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AppleSDGothicNeoB00"/>
                <a:ea typeface="AppleSDGothicNeoB00"/>
              </a:rPr>
              <a:t>!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ffffff"/>
              </a:solidFill>
              <a:latin typeface="AppleSDGothicNeoB00"/>
              <a:ea typeface="AppleSDGothicNeoB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"/>
          <p:cNvSpPr/>
          <p:nvPr/>
        </p:nvSpPr>
        <p:spPr>
          <a:xfrm rot="16200000">
            <a:off x="1000125" y="3540606"/>
            <a:ext cx="814916" cy="1005416"/>
          </a:xfrm>
          <a:prstGeom prst="flowChartDelay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66" name=""/>
          <p:cNvSpPr/>
          <p:nvPr/>
        </p:nvSpPr>
        <p:spPr>
          <a:xfrm>
            <a:off x="1138808" y="3043464"/>
            <a:ext cx="539750" cy="5397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65" name=""/>
          <p:cNvSpPr/>
          <p:nvPr/>
        </p:nvSpPr>
        <p:spPr>
          <a:xfrm rot="16200000">
            <a:off x="2169102" y="3540606"/>
            <a:ext cx="814916" cy="1005416"/>
          </a:xfrm>
          <a:prstGeom prst="flowChartDelay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63" name=""/>
          <p:cNvSpPr/>
          <p:nvPr/>
        </p:nvSpPr>
        <p:spPr>
          <a:xfrm>
            <a:off x="2255830" y="3043464"/>
            <a:ext cx="539750" cy="5397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62" name=""/>
          <p:cNvSpPr/>
          <p:nvPr/>
        </p:nvSpPr>
        <p:spPr>
          <a:xfrm rot="16200000">
            <a:off x="1526116" y="3626908"/>
            <a:ext cx="899583" cy="1189566"/>
          </a:xfrm>
          <a:prstGeom prst="flowChartDelay">
            <a:avLst/>
          </a:prstGeom>
          <a:solidFill>
            <a:schemeClr val="lt1">
              <a:alpha val="100000"/>
            </a:scheme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sp>
        <p:nvSpPr>
          <p:cNvPr id="61" name=""/>
          <p:cNvSpPr/>
          <p:nvPr/>
        </p:nvSpPr>
        <p:spPr>
          <a:xfrm>
            <a:off x="1571625" y="3148541"/>
            <a:ext cx="804333" cy="80433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20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rgbClr val="b3927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ja-JP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sp>
        <p:nvSpPr>
          <p:cNvPr id="21" name="TextBox 3"/>
          <p:cNvSpPr txBox="1"/>
          <p:nvPr/>
        </p:nvSpPr>
        <p:spPr>
          <a:xfrm>
            <a:off x="416558" y="228115"/>
            <a:ext cx="3732532" cy="81773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AppleSDGothicNeoL00"/>
                <a:ea typeface="AppleSDGothicNeoL00"/>
              </a:rPr>
              <a:t>아이디어 개요</a:t>
            </a:r>
            <a:endParaRPr xmlns:mc="http://schemas.openxmlformats.org/markup-compatibility/2006" xmlns:hp="http://schemas.haansoft.com/office/presentation/8.0" kumimoji="0" lang="ko-KR" altLang="en-US" sz="4800" b="0" i="0" u="none" strike="noStrike" kern="1200" cap="none" spc="-300" normalizeH="0" baseline="0" mc:Ignorable="hp" hp:hslEmbossed="0">
              <a:solidFill>
                <a:srgbClr val="ffffff"/>
              </a:solidFill>
              <a:latin typeface="AppleSDGothicNeoL00"/>
              <a:ea typeface="AppleSDGothicNeoL00"/>
            </a:endParaRPr>
          </a:p>
        </p:txBody>
      </p:sp>
      <p:graphicFrame>
        <p:nvGraphicFramePr>
          <p:cNvPr id="48" name=""/>
          <p:cNvGraphicFramePr/>
          <p:nvPr/>
        </p:nvGraphicFramePr>
        <p:xfrm>
          <a:off x="7772400" y="675268"/>
          <a:ext cx="4419599" cy="5144783"/>
        </p:xfrm>
        <a:graphic>
          <a:graphicData uri="http://schemas.openxmlformats.org/drawingml/2006/chart">
            <c:chart r:id="rId2"/>
          </a:graphicData>
        </a:graphic>
      </p:graphicFrame>
      <p:sp>
        <p:nvSpPr>
          <p:cNvPr id="59" name=""/>
          <p:cNvSpPr/>
          <p:nvPr/>
        </p:nvSpPr>
        <p:spPr>
          <a:xfrm>
            <a:off x="1703917" y="3275541"/>
            <a:ext cx="539750" cy="5397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60" name=""/>
          <p:cNvSpPr/>
          <p:nvPr/>
        </p:nvSpPr>
        <p:spPr>
          <a:xfrm rot="16200000">
            <a:off x="1571625" y="3757083"/>
            <a:ext cx="814916" cy="1005416"/>
          </a:xfrm>
          <a:prstGeom prst="flowChartDelay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68" name="TextBox 3"/>
          <p:cNvSpPr txBox="1"/>
          <p:nvPr/>
        </p:nvSpPr>
        <p:spPr>
          <a:xfrm>
            <a:off x="940433" y="5695465"/>
            <a:ext cx="2037082" cy="5415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0" i="0" u="none" strike="noStrike" kern="1200" cap="none" spc="-300" normalizeH="0" baseline="0" mc:Ignorable="hp" hp:hslEmbossed="0">
                <a:solidFill>
                  <a:srgbClr val="808080"/>
                </a:solidFill>
                <a:latin typeface="AppleSDGothicNeoEB00"/>
                <a:ea typeface="AppleSDGothicNeoEB00"/>
              </a:rPr>
              <a:t>총 </a:t>
            </a:r>
            <a:r>
              <a:rPr xmlns:mc="http://schemas.openxmlformats.org/markup-compatibility/2006" xmlns:hp="http://schemas.haansoft.com/office/presentation/8.0" kumimoji="0" lang="en-US" altLang="ko-KR" sz="3000" b="0" i="0" u="none" strike="noStrike" kern="1200" cap="none" spc="-300" normalizeH="0" baseline="0" mc:Ignorable="hp" hp:hslEmbossed="0">
                <a:solidFill>
                  <a:srgbClr val="808080"/>
                </a:solidFill>
                <a:latin typeface="AppleSDGothicNeoEB00"/>
                <a:ea typeface="AppleSDGothicNeoEB00"/>
              </a:rPr>
              <a:t>150</a:t>
            </a:r>
            <a:r>
              <a:rPr xmlns:mc="http://schemas.openxmlformats.org/markup-compatibility/2006" xmlns:hp="http://schemas.haansoft.com/office/presentation/8.0" kumimoji="0" lang="ko-KR" altLang="en-US" sz="3000" b="0" i="0" u="none" strike="noStrike" kern="1200" cap="none" spc="-300" normalizeH="0" baseline="0" mc:Ignorable="hp" hp:hslEmbossed="0">
                <a:solidFill>
                  <a:srgbClr val="808080"/>
                </a:solidFill>
                <a:latin typeface="AppleSDGothicNeoEB00"/>
                <a:ea typeface="AppleSDGothicNeoEB00"/>
              </a:rPr>
              <a:t> 명</a:t>
            </a:r>
            <a:endParaRPr xmlns:mc="http://schemas.openxmlformats.org/markup-compatibility/2006" xmlns:hp="http://schemas.haansoft.com/office/presentation/8.0" kumimoji="0" lang="ko-KR" altLang="en-US" sz="3000" b="0" i="0" u="none" strike="noStrike" kern="1200" cap="none" spc="-300" normalizeH="0" baseline="0" mc:Ignorable="hp" hp:hslEmbossed="0">
              <a:solidFill>
                <a:srgbClr val="808080"/>
              </a:solidFill>
              <a:latin typeface="AppleSDGothicNeoEB00"/>
              <a:ea typeface="AppleSDGothicNeoEB00"/>
            </a:endParaRPr>
          </a:p>
        </p:txBody>
      </p:sp>
      <p:sp>
        <p:nvSpPr>
          <p:cNvPr id="71" name="TextBox 3"/>
          <p:cNvSpPr txBox="1"/>
          <p:nvPr/>
        </p:nvSpPr>
        <p:spPr>
          <a:xfrm>
            <a:off x="8665208" y="5695465"/>
            <a:ext cx="2037082" cy="5415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0" i="0" u="none" strike="noStrike" kern="1200" cap="none" spc="-300" normalizeH="0" baseline="0" mc:Ignorable="hp" hp:hslEmbossed="0">
                <a:solidFill>
                  <a:srgbClr val="808080"/>
                </a:solidFill>
                <a:latin typeface="AppleSDGothicNeoEB00"/>
                <a:ea typeface="AppleSDGothicNeoEB00"/>
              </a:rPr>
              <a:t>연령</a:t>
            </a:r>
            <a:endParaRPr xmlns:mc="http://schemas.openxmlformats.org/markup-compatibility/2006" xmlns:hp="http://schemas.haansoft.com/office/presentation/8.0" kumimoji="0" lang="ko-KR" altLang="en-US" sz="3000" b="0" i="0" u="none" strike="noStrike" kern="1200" cap="none" spc="-300" normalizeH="0" baseline="0" mc:Ignorable="hp" hp:hslEmbossed="0">
              <a:solidFill>
                <a:srgbClr val="808080"/>
              </a:solidFill>
              <a:latin typeface="AppleSDGothicNeoEB00"/>
              <a:ea typeface="AppleSDGothicNeoEB00"/>
            </a:endParaRPr>
          </a:p>
        </p:txBody>
      </p:sp>
      <p:sp>
        <p:nvSpPr>
          <p:cNvPr id="72" name="TextBox 3"/>
          <p:cNvSpPr txBox="1"/>
          <p:nvPr/>
        </p:nvSpPr>
        <p:spPr>
          <a:xfrm>
            <a:off x="4617083" y="5695465"/>
            <a:ext cx="2037082" cy="5415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0" i="0" u="none" strike="noStrike" kern="1200" cap="none" spc="-300" normalizeH="0" baseline="0" mc:Ignorable="hp" hp:hslEmbossed="0">
                <a:solidFill>
                  <a:srgbClr val="808080"/>
                </a:solidFill>
                <a:latin typeface="AppleSDGothicNeoEB00"/>
                <a:ea typeface="AppleSDGothicNeoEB00"/>
              </a:rPr>
              <a:t>성별</a:t>
            </a:r>
            <a:endParaRPr xmlns:mc="http://schemas.openxmlformats.org/markup-compatibility/2006" xmlns:hp="http://schemas.haansoft.com/office/presentation/8.0" kumimoji="0" lang="ko-KR" altLang="en-US" sz="3000" b="0" i="0" u="none" strike="noStrike" kern="1200" cap="none" spc="-300" normalizeH="0" baseline="0" mc:Ignorable="hp" hp:hslEmbossed="0">
              <a:solidFill>
                <a:srgbClr val="808080"/>
              </a:solidFill>
              <a:latin typeface="AppleSDGothicNeoEB00"/>
              <a:ea typeface="AppleSDGothicNeoEB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"/>
          <p:cNvSpPr/>
          <p:nvPr/>
        </p:nvSpPr>
        <p:spPr>
          <a:xfrm rot="16200000">
            <a:off x="1000125" y="3540606"/>
            <a:ext cx="814916" cy="1005416"/>
          </a:xfrm>
          <a:prstGeom prst="flowChartDelay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66" name=""/>
          <p:cNvSpPr/>
          <p:nvPr/>
        </p:nvSpPr>
        <p:spPr>
          <a:xfrm>
            <a:off x="1138808" y="3043464"/>
            <a:ext cx="539750" cy="5397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65" name=""/>
          <p:cNvSpPr/>
          <p:nvPr/>
        </p:nvSpPr>
        <p:spPr>
          <a:xfrm rot="16200000">
            <a:off x="2169102" y="3540606"/>
            <a:ext cx="814916" cy="1005416"/>
          </a:xfrm>
          <a:prstGeom prst="flowChartDelay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63" name=""/>
          <p:cNvSpPr/>
          <p:nvPr/>
        </p:nvSpPr>
        <p:spPr>
          <a:xfrm>
            <a:off x="2255830" y="3043464"/>
            <a:ext cx="539750" cy="5397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62" name=""/>
          <p:cNvSpPr/>
          <p:nvPr/>
        </p:nvSpPr>
        <p:spPr>
          <a:xfrm rot="16200000">
            <a:off x="1526116" y="3626908"/>
            <a:ext cx="899583" cy="1189566"/>
          </a:xfrm>
          <a:prstGeom prst="flowChartDelay">
            <a:avLst/>
          </a:prstGeom>
          <a:solidFill>
            <a:schemeClr val="lt1">
              <a:alpha val="100000"/>
            </a:scheme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sp>
        <p:nvSpPr>
          <p:cNvPr id="61" name=""/>
          <p:cNvSpPr/>
          <p:nvPr/>
        </p:nvSpPr>
        <p:spPr>
          <a:xfrm>
            <a:off x="1571625" y="3148541"/>
            <a:ext cx="804333" cy="80433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20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rgbClr val="b3927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ja-JP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sp>
        <p:nvSpPr>
          <p:cNvPr id="21" name="TextBox 3"/>
          <p:cNvSpPr txBox="1"/>
          <p:nvPr/>
        </p:nvSpPr>
        <p:spPr>
          <a:xfrm>
            <a:off x="416558" y="228115"/>
            <a:ext cx="3732532" cy="81773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AppleSDGothicNeoL00"/>
                <a:ea typeface="AppleSDGothicNeoL00"/>
              </a:rPr>
              <a:t>아이디어 개요</a:t>
            </a:r>
            <a:endParaRPr xmlns:mc="http://schemas.openxmlformats.org/markup-compatibility/2006" xmlns:hp="http://schemas.haansoft.com/office/presentation/8.0" kumimoji="0" lang="ko-KR" altLang="en-US" sz="4800" b="0" i="0" u="none" strike="noStrike" kern="1200" cap="none" spc="-300" normalizeH="0" baseline="0" mc:Ignorable="hp" hp:hslEmbossed="0">
              <a:solidFill>
                <a:srgbClr val="ffffff"/>
              </a:solidFill>
              <a:latin typeface="AppleSDGothicNeoL00"/>
              <a:ea typeface="AppleSDGothicNeoL00"/>
            </a:endParaRPr>
          </a:p>
        </p:txBody>
      </p:sp>
      <p:graphicFrame>
        <p:nvGraphicFramePr>
          <p:cNvPr id="46" name=""/>
          <p:cNvGraphicFramePr/>
          <p:nvPr/>
        </p:nvGraphicFramePr>
        <p:xfrm>
          <a:off x="4133850" y="2193385"/>
          <a:ext cx="3086100" cy="3200399"/>
        </p:xfrm>
        <a:graphic>
          <a:graphicData uri="http://schemas.openxmlformats.org/drawingml/2006/chart">
            <c:chart r:id="rId2"/>
          </a:graphicData>
        </a:graphic>
      </p:graphicFrame>
      <p:sp>
        <p:nvSpPr>
          <p:cNvPr id="49" name="TextBox 3"/>
          <p:cNvSpPr txBox="1"/>
          <p:nvPr/>
        </p:nvSpPr>
        <p:spPr>
          <a:xfrm>
            <a:off x="4451985" y="3429000"/>
            <a:ext cx="906780" cy="867505"/>
          </a:xfrm>
          <a:prstGeom prst="rect">
            <a:avLst/>
          </a:prstGeom>
          <a:solidFill>
            <a:srgbClr val="000000">
              <a:alpha val="32940"/>
            </a:srgbClr>
          </a:solidFill>
          <a:ln w="0" cap="rnd">
            <a:noFill/>
            <a:bevel/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여자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-30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0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52</a:t>
            </a:r>
            <a:r>
              <a:rPr xmlns:mc="http://schemas.openxmlformats.org/markup-compatibility/2006" xmlns:hp="http://schemas.haansoft.com/office/presentation/8.0" kumimoji="0" lang="ko-KR" altLang="en-US" sz="30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30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%</a:t>
            </a:r>
            <a:endParaRPr xmlns:mc="http://schemas.openxmlformats.org/markup-compatibility/2006" xmlns:hp="http://schemas.haansoft.com/office/presentation/8.0" kumimoji="0" lang="en-US" altLang="ko-KR" sz="3000" b="0" i="0" u="none" strike="noStrike" kern="1200" cap="none" spc="-30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50" name="TextBox 3"/>
          <p:cNvSpPr txBox="1"/>
          <p:nvPr/>
        </p:nvSpPr>
        <p:spPr>
          <a:xfrm>
            <a:off x="5928360" y="3429000"/>
            <a:ext cx="906780" cy="867505"/>
          </a:xfrm>
          <a:prstGeom prst="rect">
            <a:avLst/>
          </a:prstGeom>
          <a:solidFill>
            <a:srgbClr val="000000">
              <a:alpha val="32940"/>
            </a:srgbClr>
          </a:solidFill>
          <a:ln w="0" cap="rnd">
            <a:noFill/>
            <a:bevel/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남자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-30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0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48</a:t>
            </a:r>
            <a:r>
              <a:rPr xmlns:mc="http://schemas.openxmlformats.org/markup-compatibility/2006" xmlns:hp="http://schemas.haansoft.com/office/presentation/8.0" kumimoji="0" lang="ko-KR" altLang="en-US" sz="30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30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%</a:t>
            </a:r>
            <a:endParaRPr xmlns:mc="http://schemas.openxmlformats.org/markup-compatibility/2006" xmlns:hp="http://schemas.haansoft.com/office/presentation/8.0" kumimoji="0" lang="en-US" altLang="ko-KR" sz="3000" b="0" i="0" u="none" strike="noStrike" kern="1200" cap="none" spc="-30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59" name=""/>
          <p:cNvSpPr/>
          <p:nvPr/>
        </p:nvSpPr>
        <p:spPr>
          <a:xfrm>
            <a:off x="1703917" y="3275541"/>
            <a:ext cx="539750" cy="5397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60" name=""/>
          <p:cNvSpPr/>
          <p:nvPr/>
        </p:nvSpPr>
        <p:spPr>
          <a:xfrm rot="16200000">
            <a:off x="1571625" y="3757083"/>
            <a:ext cx="814916" cy="1005416"/>
          </a:xfrm>
          <a:prstGeom prst="flowChartDelay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68" name="TextBox 3"/>
          <p:cNvSpPr txBox="1"/>
          <p:nvPr/>
        </p:nvSpPr>
        <p:spPr>
          <a:xfrm>
            <a:off x="940433" y="5695465"/>
            <a:ext cx="2037082" cy="5415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0" i="0" u="none" strike="noStrike" kern="1200" cap="none" spc="-300" normalizeH="0" baseline="0" mc:Ignorable="hp" hp:hslEmbossed="0">
                <a:solidFill>
                  <a:srgbClr val="808080"/>
                </a:solidFill>
                <a:latin typeface="AppleSDGothicNeoEB00"/>
                <a:ea typeface="AppleSDGothicNeoEB00"/>
              </a:rPr>
              <a:t>총 </a:t>
            </a:r>
            <a:r>
              <a:rPr xmlns:mc="http://schemas.openxmlformats.org/markup-compatibility/2006" xmlns:hp="http://schemas.haansoft.com/office/presentation/8.0" kumimoji="0" lang="en-US" altLang="ko-KR" sz="3000" b="0" i="0" u="none" strike="noStrike" kern="1200" cap="none" spc="-300" normalizeH="0" baseline="0" mc:Ignorable="hp" hp:hslEmbossed="0">
                <a:solidFill>
                  <a:srgbClr val="808080"/>
                </a:solidFill>
                <a:latin typeface="AppleSDGothicNeoEB00"/>
                <a:ea typeface="AppleSDGothicNeoEB00"/>
              </a:rPr>
              <a:t>150</a:t>
            </a:r>
            <a:r>
              <a:rPr xmlns:mc="http://schemas.openxmlformats.org/markup-compatibility/2006" xmlns:hp="http://schemas.haansoft.com/office/presentation/8.0" kumimoji="0" lang="ko-KR" altLang="en-US" sz="3000" b="0" i="0" u="none" strike="noStrike" kern="1200" cap="none" spc="-300" normalizeH="0" baseline="0" mc:Ignorable="hp" hp:hslEmbossed="0">
                <a:solidFill>
                  <a:srgbClr val="808080"/>
                </a:solidFill>
                <a:latin typeface="AppleSDGothicNeoEB00"/>
                <a:ea typeface="AppleSDGothicNeoEB00"/>
              </a:rPr>
              <a:t> 명</a:t>
            </a:r>
            <a:endParaRPr xmlns:mc="http://schemas.openxmlformats.org/markup-compatibility/2006" xmlns:hp="http://schemas.haansoft.com/office/presentation/8.0" kumimoji="0" lang="ko-KR" altLang="en-US" sz="3000" b="0" i="0" u="none" strike="noStrike" kern="1200" cap="none" spc="-300" normalizeH="0" baseline="0" mc:Ignorable="hp" hp:hslEmbossed="0">
              <a:solidFill>
                <a:srgbClr val="808080"/>
              </a:solidFill>
              <a:latin typeface="AppleSDGothicNeoEB00"/>
              <a:ea typeface="AppleSDGothicNeoEB00"/>
            </a:endParaRPr>
          </a:p>
        </p:txBody>
      </p:sp>
      <p:sp>
        <p:nvSpPr>
          <p:cNvPr id="69" name="TextBox 3"/>
          <p:cNvSpPr txBox="1"/>
          <p:nvPr/>
        </p:nvSpPr>
        <p:spPr>
          <a:xfrm>
            <a:off x="4617083" y="5695465"/>
            <a:ext cx="2037082" cy="5415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0" i="0" u="none" strike="noStrike" kern="1200" cap="none" spc="-300" normalizeH="0" baseline="0" mc:Ignorable="hp" hp:hslEmbossed="0">
                <a:solidFill>
                  <a:srgbClr val="808080"/>
                </a:solidFill>
                <a:latin typeface="AppleSDGothicNeoEB00"/>
                <a:ea typeface="AppleSDGothicNeoEB00"/>
              </a:rPr>
              <a:t>성별</a:t>
            </a:r>
            <a:endParaRPr xmlns:mc="http://schemas.openxmlformats.org/markup-compatibility/2006" xmlns:hp="http://schemas.haansoft.com/office/presentation/8.0" kumimoji="0" lang="ko-KR" altLang="en-US" sz="3000" b="0" i="0" u="none" strike="noStrike" kern="1200" cap="none" spc="-300" normalizeH="0" baseline="0" mc:Ignorable="hp" hp:hslEmbossed="0">
              <a:solidFill>
                <a:srgbClr val="808080"/>
              </a:solidFill>
              <a:latin typeface="AppleSDGothicNeoEB00"/>
              <a:ea typeface="AppleSDGothicNeoEB00"/>
            </a:endParaRPr>
          </a:p>
        </p:txBody>
      </p:sp>
      <p:sp>
        <p:nvSpPr>
          <p:cNvPr id="71" name="TextBox 3"/>
          <p:cNvSpPr txBox="1"/>
          <p:nvPr/>
        </p:nvSpPr>
        <p:spPr>
          <a:xfrm>
            <a:off x="8665208" y="5695465"/>
            <a:ext cx="2037082" cy="5415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0" i="0" u="none" strike="noStrike" kern="1200" cap="none" spc="-300" normalizeH="0" baseline="0" mc:Ignorable="hp" hp:hslEmbossed="0">
                <a:solidFill>
                  <a:srgbClr val="808080"/>
                </a:solidFill>
                <a:latin typeface="AppleSDGothicNeoEB00"/>
                <a:ea typeface="AppleSDGothicNeoEB00"/>
              </a:rPr>
              <a:t>연령</a:t>
            </a:r>
            <a:endParaRPr xmlns:mc="http://schemas.openxmlformats.org/markup-compatibility/2006" xmlns:hp="http://schemas.haansoft.com/office/presentation/8.0" kumimoji="0" lang="ko-KR" altLang="en-US" sz="3000" b="0" i="0" u="none" strike="noStrike" kern="1200" cap="none" spc="-300" normalizeH="0" baseline="0" mc:Ignorable="hp" hp:hslEmbossed="0">
              <a:solidFill>
                <a:srgbClr val="808080"/>
              </a:solidFill>
              <a:latin typeface="AppleSDGothicNeoEB00"/>
              <a:ea typeface="AppleSDGothicNeoEB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"/>
          <p:cNvSpPr/>
          <p:nvPr/>
        </p:nvSpPr>
        <p:spPr>
          <a:xfrm rot="16200000">
            <a:off x="1000125" y="3540606"/>
            <a:ext cx="814916" cy="1005416"/>
          </a:xfrm>
          <a:prstGeom prst="flowChartDelay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66" name=""/>
          <p:cNvSpPr/>
          <p:nvPr/>
        </p:nvSpPr>
        <p:spPr>
          <a:xfrm>
            <a:off x="1138808" y="3043464"/>
            <a:ext cx="539750" cy="5397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65" name=""/>
          <p:cNvSpPr/>
          <p:nvPr/>
        </p:nvSpPr>
        <p:spPr>
          <a:xfrm rot="16200000">
            <a:off x="2169102" y="3540606"/>
            <a:ext cx="814916" cy="1005416"/>
          </a:xfrm>
          <a:prstGeom prst="flowChartDelay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63" name=""/>
          <p:cNvSpPr/>
          <p:nvPr/>
        </p:nvSpPr>
        <p:spPr>
          <a:xfrm>
            <a:off x="2255830" y="3043464"/>
            <a:ext cx="539750" cy="5397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62" name=""/>
          <p:cNvSpPr/>
          <p:nvPr/>
        </p:nvSpPr>
        <p:spPr>
          <a:xfrm rot="16200000">
            <a:off x="1526116" y="3626908"/>
            <a:ext cx="899583" cy="1189566"/>
          </a:xfrm>
          <a:prstGeom prst="flowChartDelay">
            <a:avLst/>
          </a:prstGeom>
          <a:solidFill>
            <a:schemeClr val="lt1">
              <a:alpha val="100000"/>
            </a:scheme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sp>
        <p:nvSpPr>
          <p:cNvPr id="61" name=""/>
          <p:cNvSpPr/>
          <p:nvPr/>
        </p:nvSpPr>
        <p:spPr>
          <a:xfrm>
            <a:off x="1571625" y="3148541"/>
            <a:ext cx="804333" cy="80433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20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rgbClr val="b3927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ja-JP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sp>
        <p:nvSpPr>
          <p:cNvPr id="21" name="TextBox 3"/>
          <p:cNvSpPr txBox="1"/>
          <p:nvPr/>
        </p:nvSpPr>
        <p:spPr>
          <a:xfrm>
            <a:off x="416558" y="228115"/>
            <a:ext cx="3732532" cy="81773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AppleSDGothicNeoL00"/>
                <a:ea typeface="AppleSDGothicNeoL00"/>
              </a:rPr>
              <a:t>아이디어 개요</a:t>
            </a:r>
            <a:endParaRPr xmlns:mc="http://schemas.openxmlformats.org/markup-compatibility/2006" xmlns:hp="http://schemas.haansoft.com/office/presentation/8.0" kumimoji="0" lang="ko-KR" altLang="en-US" sz="4800" b="0" i="0" u="none" strike="noStrike" kern="1200" cap="none" spc="-300" normalizeH="0" baseline="0" mc:Ignorable="hp" hp:hslEmbossed="0">
              <a:solidFill>
                <a:srgbClr val="ffffff"/>
              </a:solidFill>
              <a:latin typeface="AppleSDGothicNeoL00"/>
              <a:ea typeface="AppleSDGothicNeoL00"/>
            </a:endParaRPr>
          </a:p>
        </p:txBody>
      </p:sp>
      <p:graphicFrame>
        <p:nvGraphicFramePr>
          <p:cNvPr id="48" name=""/>
          <p:cNvGraphicFramePr/>
          <p:nvPr/>
        </p:nvGraphicFramePr>
        <p:xfrm>
          <a:off x="7772400" y="675268"/>
          <a:ext cx="4419599" cy="5144783"/>
        </p:xfrm>
        <a:graphic>
          <a:graphicData uri="http://schemas.openxmlformats.org/drawingml/2006/chart">
            <c:chart r:id="rId2"/>
          </a:graphicData>
        </a:graphic>
      </p:graphicFrame>
      <p:sp>
        <p:nvSpPr>
          <p:cNvPr id="51" name="TextBox 3"/>
          <p:cNvSpPr txBox="1"/>
          <p:nvPr/>
        </p:nvSpPr>
        <p:spPr>
          <a:xfrm>
            <a:off x="8429624" y="3612245"/>
            <a:ext cx="1144905" cy="872125"/>
          </a:xfrm>
          <a:prstGeom prst="rect">
            <a:avLst/>
          </a:prstGeom>
          <a:solidFill>
            <a:srgbClr val="000000">
              <a:alpha val="32940"/>
            </a:srgbClr>
          </a:solidFill>
          <a:ln w="0" cap="rnd">
            <a:noFill/>
            <a:bevel/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10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 대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-30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0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36</a:t>
            </a:r>
            <a:r>
              <a:rPr xmlns:mc="http://schemas.openxmlformats.org/markup-compatibility/2006" xmlns:hp="http://schemas.haansoft.com/office/presentation/8.0" kumimoji="0" lang="ko-KR" altLang="en-US" sz="30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30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%</a:t>
            </a:r>
            <a:endParaRPr xmlns:mc="http://schemas.openxmlformats.org/markup-compatibility/2006" xmlns:hp="http://schemas.haansoft.com/office/presentation/8.0" kumimoji="0" lang="en-US" altLang="ko-KR" sz="3000" b="0" i="0" u="none" strike="noStrike" kern="1200" cap="none" spc="-30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52" name="TextBox 3"/>
          <p:cNvSpPr txBox="1"/>
          <p:nvPr/>
        </p:nvSpPr>
        <p:spPr>
          <a:xfrm>
            <a:off x="8467724" y="1773919"/>
            <a:ext cx="1211581" cy="729251"/>
          </a:xfrm>
          <a:prstGeom prst="rect">
            <a:avLst/>
          </a:prstGeom>
          <a:solidFill>
            <a:srgbClr val="000000">
              <a:alpha val="32940"/>
            </a:srgbClr>
          </a:solidFill>
          <a:ln w="0" cap="rnd">
            <a:noFill/>
            <a:bevel/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30</a:t>
            </a:r>
            <a:r>
              <a:rPr xmlns:mc="http://schemas.openxmlformats.org/markup-compatibility/2006" xmlns:hp="http://schemas.haansoft.com/office/presentation/8.0" kumimoji="0" lang="ko-KR" altLang="en-US" sz="19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 대 이상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-30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3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7</a:t>
            </a:r>
            <a:r>
              <a:rPr xmlns:mc="http://schemas.openxmlformats.org/markup-compatibility/2006" xmlns:hp="http://schemas.haansoft.com/office/presentation/8.0" kumimoji="0" lang="ko-KR" altLang="en-US" sz="23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  </a:t>
            </a:r>
            <a:r>
              <a:rPr xmlns:mc="http://schemas.openxmlformats.org/markup-compatibility/2006" xmlns:hp="http://schemas.haansoft.com/office/presentation/8.0" kumimoji="0" lang="en-US" altLang="ko-KR" sz="23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%</a:t>
            </a:r>
            <a:endParaRPr xmlns:mc="http://schemas.openxmlformats.org/markup-compatibility/2006" xmlns:hp="http://schemas.haansoft.com/office/presentation/8.0" kumimoji="0" lang="en-US" altLang="ko-KR" sz="2300" b="0" i="0" u="none" strike="noStrike" kern="1200" cap="none" spc="-30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53" name="TextBox 3"/>
          <p:cNvSpPr txBox="1"/>
          <p:nvPr/>
        </p:nvSpPr>
        <p:spPr>
          <a:xfrm>
            <a:off x="9953624" y="2993120"/>
            <a:ext cx="1202054" cy="872124"/>
          </a:xfrm>
          <a:prstGeom prst="rect">
            <a:avLst/>
          </a:prstGeom>
          <a:solidFill>
            <a:srgbClr val="000000">
              <a:alpha val="32940"/>
            </a:srgbClr>
          </a:solidFill>
          <a:ln w="0" cap="rnd">
            <a:noFill/>
            <a:bevel/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20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 대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-30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0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47</a:t>
            </a:r>
            <a:r>
              <a:rPr xmlns:mc="http://schemas.openxmlformats.org/markup-compatibility/2006" xmlns:hp="http://schemas.haansoft.com/office/presentation/8.0" kumimoji="0" lang="ko-KR" altLang="en-US" sz="30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30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%</a:t>
            </a:r>
            <a:endParaRPr xmlns:mc="http://schemas.openxmlformats.org/markup-compatibility/2006" xmlns:hp="http://schemas.haansoft.com/office/presentation/8.0" kumimoji="0" lang="en-US" altLang="ko-KR" sz="3000" b="0" i="0" u="none" strike="noStrike" kern="1200" cap="none" spc="-30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59" name=""/>
          <p:cNvSpPr/>
          <p:nvPr/>
        </p:nvSpPr>
        <p:spPr>
          <a:xfrm>
            <a:off x="1703917" y="3275541"/>
            <a:ext cx="539750" cy="5397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60" name=""/>
          <p:cNvSpPr/>
          <p:nvPr/>
        </p:nvSpPr>
        <p:spPr>
          <a:xfrm rot="16200000">
            <a:off x="1571625" y="3757083"/>
            <a:ext cx="814916" cy="1005416"/>
          </a:xfrm>
          <a:prstGeom prst="flowChartDelay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68" name="TextBox 3"/>
          <p:cNvSpPr txBox="1"/>
          <p:nvPr/>
        </p:nvSpPr>
        <p:spPr>
          <a:xfrm>
            <a:off x="940433" y="5695465"/>
            <a:ext cx="2037082" cy="5415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0" i="0" u="none" strike="noStrike" kern="1200" cap="none" spc="-300" normalizeH="0" baseline="0" mc:Ignorable="hp" hp:hslEmbossed="0">
                <a:solidFill>
                  <a:srgbClr val="808080"/>
                </a:solidFill>
                <a:latin typeface="AppleSDGothicNeoEB00"/>
                <a:ea typeface="AppleSDGothicNeoEB00"/>
              </a:rPr>
              <a:t>총 </a:t>
            </a:r>
            <a:r>
              <a:rPr xmlns:mc="http://schemas.openxmlformats.org/markup-compatibility/2006" xmlns:hp="http://schemas.haansoft.com/office/presentation/8.0" kumimoji="0" lang="en-US" altLang="ko-KR" sz="3000" b="0" i="0" u="none" strike="noStrike" kern="1200" cap="none" spc="-300" normalizeH="0" baseline="0" mc:Ignorable="hp" hp:hslEmbossed="0">
                <a:solidFill>
                  <a:srgbClr val="808080"/>
                </a:solidFill>
                <a:latin typeface="AppleSDGothicNeoEB00"/>
                <a:ea typeface="AppleSDGothicNeoEB00"/>
              </a:rPr>
              <a:t>150</a:t>
            </a:r>
            <a:r>
              <a:rPr xmlns:mc="http://schemas.openxmlformats.org/markup-compatibility/2006" xmlns:hp="http://schemas.haansoft.com/office/presentation/8.0" kumimoji="0" lang="ko-KR" altLang="en-US" sz="3000" b="0" i="0" u="none" strike="noStrike" kern="1200" cap="none" spc="-300" normalizeH="0" baseline="0" mc:Ignorable="hp" hp:hslEmbossed="0">
                <a:solidFill>
                  <a:srgbClr val="808080"/>
                </a:solidFill>
                <a:latin typeface="AppleSDGothicNeoEB00"/>
                <a:ea typeface="AppleSDGothicNeoEB00"/>
              </a:rPr>
              <a:t> 명</a:t>
            </a:r>
            <a:endParaRPr xmlns:mc="http://schemas.openxmlformats.org/markup-compatibility/2006" xmlns:hp="http://schemas.haansoft.com/office/presentation/8.0" kumimoji="0" lang="ko-KR" altLang="en-US" sz="3000" b="0" i="0" u="none" strike="noStrike" kern="1200" cap="none" spc="-300" normalizeH="0" baseline="0" mc:Ignorable="hp" hp:hslEmbossed="0">
              <a:solidFill>
                <a:srgbClr val="808080"/>
              </a:solidFill>
              <a:latin typeface="AppleSDGothicNeoEB00"/>
              <a:ea typeface="AppleSDGothicNeoEB00"/>
            </a:endParaRPr>
          </a:p>
        </p:txBody>
      </p:sp>
      <p:sp>
        <p:nvSpPr>
          <p:cNvPr id="71" name="TextBox 3"/>
          <p:cNvSpPr txBox="1"/>
          <p:nvPr/>
        </p:nvSpPr>
        <p:spPr>
          <a:xfrm>
            <a:off x="8665208" y="5695465"/>
            <a:ext cx="2037082" cy="5415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0" i="0" u="none" strike="noStrike" kern="1200" cap="none" spc="-300" normalizeH="0" baseline="0" mc:Ignorable="hp" hp:hslEmbossed="0">
                <a:solidFill>
                  <a:srgbClr val="808080"/>
                </a:solidFill>
                <a:latin typeface="AppleSDGothicNeoEB00"/>
                <a:ea typeface="AppleSDGothicNeoEB00"/>
              </a:rPr>
              <a:t>연령</a:t>
            </a:r>
            <a:endParaRPr xmlns:mc="http://schemas.openxmlformats.org/markup-compatibility/2006" xmlns:hp="http://schemas.haansoft.com/office/presentation/8.0" kumimoji="0" lang="ko-KR" altLang="en-US" sz="3000" b="0" i="0" u="none" strike="noStrike" kern="1200" cap="none" spc="-300" normalizeH="0" baseline="0" mc:Ignorable="hp" hp:hslEmbossed="0">
              <a:solidFill>
                <a:srgbClr val="808080"/>
              </a:solidFill>
              <a:latin typeface="AppleSDGothicNeoEB00"/>
              <a:ea typeface="AppleSDGothicNeoEB00"/>
            </a:endParaRPr>
          </a:p>
        </p:txBody>
      </p:sp>
      <p:graphicFrame>
        <p:nvGraphicFramePr>
          <p:cNvPr id="72" name=""/>
          <p:cNvGraphicFramePr/>
          <p:nvPr/>
        </p:nvGraphicFramePr>
        <p:xfrm>
          <a:off x="4133850" y="2193385"/>
          <a:ext cx="3086100" cy="3200399"/>
        </p:xfrm>
        <a:graphic>
          <a:graphicData uri="http://schemas.openxmlformats.org/drawingml/2006/chart">
            <c:chart r:id="rId3"/>
          </a:graphicData>
        </a:graphic>
      </p:graphicFrame>
      <p:sp>
        <p:nvSpPr>
          <p:cNvPr id="73" name="TextBox 3"/>
          <p:cNvSpPr txBox="1"/>
          <p:nvPr/>
        </p:nvSpPr>
        <p:spPr>
          <a:xfrm>
            <a:off x="4451985" y="3429000"/>
            <a:ext cx="906780" cy="867505"/>
          </a:xfrm>
          <a:prstGeom prst="rect">
            <a:avLst/>
          </a:prstGeom>
          <a:solidFill>
            <a:srgbClr val="000000">
              <a:alpha val="32940"/>
            </a:srgbClr>
          </a:solidFill>
          <a:ln w="0" cap="rnd">
            <a:noFill/>
            <a:bevel/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여자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-30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0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52</a:t>
            </a:r>
            <a:r>
              <a:rPr xmlns:mc="http://schemas.openxmlformats.org/markup-compatibility/2006" xmlns:hp="http://schemas.haansoft.com/office/presentation/8.0" kumimoji="0" lang="ko-KR" altLang="en-US" sz="30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30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%</a:t>
            </a:r>
            <a:endParaRPr xmlns:mc="http://schemas.openxmlformats.org/markup-compatibility/2006" xmlns:hp="http://schemas.haansoft.com/office/presentation/8.0" kumimoji="0" lang="en-US" altLang="ko-KR" sz="3000" b="0" i="0" u="none" strike="noStrike" kern="1200" cap="none" spc="-30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74" name="TextBox 3"/>
          <p:cNvSpPr txBox="1"/>
          <p:nvPr/>
        </p:nvSpPr>
        <p:spPr>
          <a:xfrm>
            <a:off x="5928360" y="3429000"/>
            <a:ext cx="906780" cy="867505"/>
          </a:xfrm>
          <a:prstGeom prst="rect">
            <a:avLst/>
          </a:prstGeom>
          <a:solidFill>
            <a:srgbClr val="000000">
              <a:alpha val="32940"/>
            </a:srgbClr>
          </a:solidFill>
          <a:ln w="0" cap="rnd">
            <a:noFill/>
            <a:bevel/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남자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-30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0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48</a:t>
            </a:r>
            <a:r>
              <a:rPr xmlns:mc="http://schemas.openxmlformats.org/markup-compatibility/2006" xmlns:hp="http://schemas.haansoft.com/office/presentation/8.0" kumimoji="0" lang="ko-KR" altLang="en-US" sz="30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30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%</a:t>
            </a:r>
            <a:endParaRPr xmlns:mc="http://schemas.openxmlformats.org/markup-compatibility/2006" xmlns:hp="http://schemas.haansoft.com/office/presentation/8.0" kumimoji="0" lang="en-US" altLang="ko-KR" sz="3000" b="0" i="0" u="none" strike="noStrike" kern="1200" cap="none" spc="-30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75" name="TextBox 3"/>
          <p:cNvSpPr txBox="1"/>
          <p:nvPr/>
        </p:nvSpPr>
        <p:spPr>
          <a:xfrm>
            <a:off x="4617083" y="5695465"/>
            <a:ext cx="2037082" cy="5415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0" i="0" u="none" strike="noStrike" kern="1200" cap="none" spc="-300" normalizeH="0" baseline="0" mc:Ignorable="hp" hp:hslEmbossed="0">
                <a:solidFill>
                  <a:srgbClr val="808080"/>
                </a:solidFill>
                <a:latin typeface="AppleSDGothicNeoEB00"/>
                <a:ea typeface="AppleSDGothicNeoEB00"/>
              </a:rPr>
              <a:t>성별</a:t>
            </a:r>
            <a:endParaRPr xmlns:mc="http://schemas.openxmlformats.org/markup-compatibility/2006" xmlns:hp="http://schemas.haansoft.com/office/presentation/8.0" kumimoji="0" lang="ko-KR" altLang="en-US" sz="3000" b="0" i="0" u="none" strike="noStrike" kern="1200" cap="none" spc="-300" normalizeH="0" baseline="0" mc:Ignorable="hp" hp:hslEmbossed="0">
              <a:solidFill>
                <a:srgbClr val="808080"/>
              </a:solidFill>
              <a:latin typeface="AppleSDGothicNeoEB00"/>
              <a:ea typeface="AppleSDGothicNeoEB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20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rgbClr val="b3927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ja-JP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sp>
        <p:nvSpPr>
          <p:cNvPr id="21" name="TextBox 3"/>
          <p:cNvSpPr txBox="1"/>
          <p:nvPr/>
        </p:nvSpPr>
        <p:spPr>
          <a:xfrm>
            <a:off x="416558" y="228115"/>
            <a:ext cx="3732532" cy="81773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AppleSDGothicNeoL00"/>
                <a:ea typeface="AppleSDGothicNeoL00"/>
              </a:rPr>
              <a:t>아이디어 개요</a:t>
            </a:r>
            <a:endParaRPr xmlns:mc="http://schemas.openxmlformats.org/markup-compatibility/2006" xmlns:hp="http://schemas.haansoft.com/office/presentation/8.0" kumimoji="0" lang="ko-KR" altLang="en-US" sz="4800" b="0" i="0" u="none" strike="noStrike" kern="1200" cap="none" spc="-300" normalizeH="0" baseline="0" mc:Ignorable="hp" hp:hslEmbossed="0">
              <a:solidFill>
                <a:srgbClr val="ffffff"/>
              </a:solidFill>
              <a:latin typeface="AppleSDGothicNeoL00"/>
              <a:ea typeface="AppleSDGothicNeoL00"/>
            </a:endParaRPr>
          </a:p>
        </p:txBody>
      </p:sp>
      <p:sp>
        <p:nvSpPr>
          <p:cNvPr id="29" name="TextBox 3"/>
          <p:cNvSpPr txBox="1"/>
          <p:nvPr/>
        </p:nvSpPr>
        <p:spPr>
          <a:xfrm>
            <a:off x="4906906" y="1873216"/>
            <a:ext cx="7465012" cy="155578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800" b="0" i="0" u="none" strike="noStrike" kern="1200" cap="none" spc="-300" normalizeH="0" baseline="0" mc:Ignorable="hp" hp:hslEmbossed="0">
                <a:solidFill>
                  <a:schemeClr val="tx1"/>
                </a:solidFill>
                <a:latin typeface="AppleSDGothicNeoL00"/>
                <a:ea typeface="AppleSDGothicNeoL00"/>
              </a:rPr>
              <a:t>1</a:t>
            </a:r>
            <a:r>
              <a:rPr xmlns:mc="http://schemas.openxmlformats.org/markup-compatibility/2006" xmlns:hp="http://schemas.haansoft.com/office/presentation/8.0" kumimoji="0" lang="ko-KR" altLang="en-US" sz="4800" b="0" i="0" u="none" strike="noStrike" kern="1200" cap="none" spc="-300" normalizeH="0" baseline="0" mc:Ignorable="hp" hp:hslEmbossed="0">
                <a:solidFill>
                  <a:schemeClr val="tx1"/>
                </a:solidFill>
                <a:latin typeface="AppleSDGothicNeoL00"/>
                <a:ea typeface="AppleSDGothicNeoL00"/>
              </a:rPr>
              <a:t> 장의 </a:t>
            </a:r>
            <a:r>
              <a:rPr xmlns:mc="http://schemas.openxmlformats.org/markup-compatibility/2006" xmlns:hp="http://schemas.haansoft.com/office/presentation/8.0" kumimoji="0" lang="ko-KR" altLang="en-US" sz="4800" b="0" i="0" u="none" kern="1200" cap="none" spc="-300" normalizeH="0" baseline="0" mc:Ignorable="hp" hp:hslEmbossed="0">
                <a:solidFill>
                  <a:schemeClr val="tx1"/>
                </a:solidFill>
                <a:latin typeface="AppleSDGothicNeoL00"/>
                <a:ea typeface="AppleSDGothicNeoL00"/>
              </a:rPr>
              <a:t>인생사진</a:t>
            </a:r>
            <a:r>
              <a:rPr xmlns:mc="http://schemas.openxmlformats.org/markup-compatibility/2006" xmlns:hp="http://schemas.haansoft.com/office/presentation/8.0" kumimoji="0" lang="ko-KR" altLang="en-US" sz="4800" b="0" i="0" u="none" strike="noStrike" kern="1200" cap="none" spc="-300" normalizeH="0" baseline="0" mc:Ignorable="hp" hp:hslEmbossed="0">
                <a:solidFill>
                  <a:schemeClr val="tx1"/>
                </a:solidFill>
                <a:latin typeface="AppleSDGothicNeoL00"/>
                <a:ea typeface="AppleSDGothicNeoL00"/>
              </a:rPr>
              <a:t>을 얻기 위해 </a:t>
            </a:r>
            <a:endParaRPr xmlns:mc="http://schemas.openxmlformats.org/markup-compatibility/2006" xmlns:hp="http://schemas.haansoft.com/office/presentation/8.0" kumimoji="0" lang="ko-KR" altLang="en-US" sz="4800" b="0" i="0" u="none" strike="noStrike" kern="1200" cap="none" spc="-300" normalizeH="0" baseline="0" mc:Ignorable="hp" hp:hslEmbossed="0">
              <a:solidFill>
                <a:schemeClr val="tx1"/>
              </a:solidFill>
              <a:latin typeface="AppleSDGothicNeoL00"/>
              <a:ea typeface="AppleSDGothicNeoL00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0" i="0" u="none" strike="noStrike" kern="1200" cap="none" spc="-300" normalizeH="0" baseline="0" mc:Ignorable="hp" hp:hslEmbossed="0">
                <a:solidFill>
                  <a:schemeClr val="tx1"/>
                </a:solidFill>
                <a:latin typeface="AppleSDGothicNeoL00"/>
                <a:ea typeface="AppleSDGothicNeoL00"/>
              </a:rPr>
              <a:t>촬영하는 횟수</a:t>
            </a:r>
            <a:endParaRPr xmlns:mc="http://schemas.openxmlformats.org/markup-compatibility/2006" xmlns:hp="http://schemas.haansoft.com/office/presentation/8.0" kumimoji="0" lang="ko-KR" altLang="en-US" sz="4800" b="0" i="0" u="none" strike="noStrike" kern="1200" cap="none" spc="-300" normalizeH="0" baseline="0" mc:Ignorable="hp" hp:hslEmbossed="0">
              <a:solidFill>
                <a:schemeClr val="tx1"/>
              </a:solidFill>
              <a:latin typeface="AppleSDGothicNeoL00"/>
              <a:ea typeface="AppleSDGothicNeoL00"/>
            </a:endParaRPr>
          </a:p>
        </p:txBody>
      </p:sp>
      <p:graphicFrame>
        <p:nvGraphicFramePr>
          <p:cNvPr id="33" name=""/>
          <p:cNvGraphicFramePr/>
          <p:nvPr/>
        </p:nvGraphicFramePr>
        <p:xfrm>
          <a:off x="-390524" y="1743077"/>
          <a:ext cx="6667500" cy="4191000"/>
        </p:xfrm>
        <a:graphic>
          <a:graphicData uri="http://schemas.openxmlformats.org/drawingml/2006/chart">
            <c:chart r:id="rId2"/>
          </a:graphicData>
        </a:graphic>
      </p:graphicFrame>
      <p:graphicFrame>
        <p:nvGraphicFramePr>
          <p:cNvPr id="40" name=""/>
          <p:cNvGraphicFramePr/>
          <p:nvPr/>
        </p:nvGraphicFramePr>
        <p:xfrm>
          <a:off x="-914400" y="1781176"/>
          <a:ext cx="8058149" cy="4305300"/>
        </p:xfrm>
        <a:graphic>
          <a:graphicData uri="http://schemas.openxmlformats.org/drawingml/2006/chart">
            <c:chart r:id="rId3"/>
          </a:graphicData>
        </a:graphic>
      </p:graphicFrame>
      <p:sp>
        <p:nvSpPr>
          <p:cNvPr id="41" name="TextBox 3"/>
          <p:cNvSpPr txBox="1"/>
          <p:nvPr/>
        </p:nvSpPr>
        <p:spPr>
          <a:xfrm>
            <a:off x="4185285" y="3429000"/>
            <a:ext cx="1344930" cy="729170"/>
          </a:xfrm>
          <a:prstGeom prst="rect">
            <a:avLst/>
          </a:prstGeom>
          <a:solidFill>
            <a:srgbClr val="000000">
              <a:alpha val="32940"/>
            </a:srgbClr>
          </a:solidFill>
          <a:ln w="0" cap="rnd">
            <a:noFill/>
            <a:bevel/>
          </a:ln>
        </p:spPr>
        <p:txBody>
          <a:bodyPr wrap="non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11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장 </a:t>
            </a: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~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30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장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-30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44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%</a:t>
            </a: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-30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42" name="TextBox 3"/>
          <p:cNvSpPr txBox="1"/>
          <p:nvPr/>
        </p:nvSpPr>
        <p:spPr>
          <a:xfrm>
            <a:off x="1423035" y="4731290"/>
            <a:ext cx="1144905" cy="729170"/>
          </a:xfrm>
          <a:prstGeom prst="rect">
            <a:avLst/>
          </a:prstGeom>
          <a:solidFill>
            <a:srgbClr val="000000">
              <a:alpha val="32940"/>
            </a:srgbClr>
          </a:solidFill>
          <a:ln w="0" cap="rnd">
            <a:noFill/>
            <a:bevel/>
          </a:ln>
        </p:spPr>
        <p:txBody>
          <a:bodyPr wrap="non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10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장 이하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-30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38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%</a:t>
            </a: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-30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43" name="TextBox 3"/>
          <p:cNvSpPr txBox="1"/>
          <p:nvPr/>
        </p:nvSpPr>
        <p:spPr>
          <a:xfrm>
            <a:off x="1032509" y="2540540"/>
            <a:ext cx="1344931" cy="729170"/>
          </a:xfrm>
          <a:prstGeom prst="rect">
            <a:avLst/>
          </a:prstGeom>
          <a:solidFill>
            <a:srgbClr val="000000">
              <a:alpha val="32940"/>
            </a:srgbClr>
          </a:solidFill>
          <a:ln w="0" cap="rnd">
            <a:noFill/>
            <a:bevel/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31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장 </a:t>
            </a: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~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50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장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-30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11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%</a:t>
            </a: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-30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44" name="TextBox 3"/>
          <p:cNvSpPr txBox="1"/>
          <p:nvPr/>
        </p:nvSpPr>
        <p:spPr>
          <a:xfrm>
            <a:off x="1916218" y="1702340"/>
            <a:ext cx="1097280" cy="729170"/>
          </a:xfrm>
          <a:prstGeom prst="rect">
            <a:avLst/>
          </a:prstGeom>
          <a:solidFill>
            <a:srgbClr val="000000">
              <a:alpha val="32940"/>
            </a:srgbClr>
          </a:solidFill>
          <a:ln w="0" cap="rnd">
            <a:noFill/>
            <a:bevel/>
          </a:ln>
        </p:spPr>
        <p:txBody>
          <a:bodyPr wrap="non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50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장이상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-30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7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%</a:t>
            </a: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-30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"/>
          <p:cNvGraphicFramePr/>
          <p:nvPr/>
        </p:nvGraphicFramePr>
        <p:xfrm>
          <a:off x="-914400" y="1781176"/>
          <a:ext cx="8058149" cy="4305300"/>
        </p:xfrm>
        <a:graphic>
          <a:graphicData uri="http://schemas.openxmlformats.org/drawingml/2006/chart">
            <c:chart r:id="rId2"/>
          </a:graphicData>
        </a:graphic>
      </p:graphicFrame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20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rgbClr val="b3927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ja-JP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sp>
        <p:nvSpPr>
          <p:cNvPr id="21" name="TextBox 3"/>
          <p:cNvSpPr txBox="1"/>
          <p:nvPr/>
        </p:nvSpPr>
        <p:spPr>
          <a:xfrm>
            <a:off x="416558" y="228115"/>
            <a:ext cx="3732532" cy="81773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AppleSDGothicNeoL00"/>
                <a:ea typeface="AppleSDGothicNeoL00"/>
              </a:rPr>
              <a:t>아이디어 개요</a:t>
            </a:r>
            <a:endParaRPr xmlns:mc="http://schemas.openxmlformats.org/markup-compatibility/2006" xmlns:hp="http://schemas.haansoft.com/office/presentation/8.0" kumimoji="0" lang="ko-KR" altLang="en-US" sz="4800" b="0" i="0" u="none" strike="noStrike" kern="1200" cap="none" spc="-300" normalizeH="0" baseline="0" mc:Ignorable="hp" hp:hslEmbossed="0">
              <a:solidFill>
                <a:srgbClr val="ffffff"/>
              </a:solidFill>
              <a:latin typeface="AppleSDGothicNeoL00"/>
              <a:ea typeface="AppleSDGothicNeoL00"/>
            </a:endParaRPr>
          </a:p>
        </p:txBody>
      </p:sp>
      <p:sp>
        <p:nvSpPr>
          <p:cNvPr id="29" name="TextBox 3"/>
          <p:cNvSpPr txBox="1"/>
          <p:nvPr/>
        </p:nvSpPr>
        <p:spPr>
          <a:xfrm>
            <a:off x="4906906" y="1873216"/>
            <a:ext cx="7465012" cy="155578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800" b="0" i="0" u="none" strike="noStrike" kern="1200" cap="none" spc="-300" normalizeH="0" baseline="0" mc:Ignorable="hp" hp:hslEmbossed="0">
                <a:solidFill>
                  <a:schemeClr val="tx1"/>
                </a:solidFill>
                <a:latin typeface="AppleSDGothicNeoL00"/>
                <a:ea typeface="AppleSDGothicNeoL00"/>
              </a:rPr>
              <a:t>1</a:t>
            </a:r>
            <a:r>
              <a:rPr xmlns:mc="http://schemas.openxmlformats.org/markup-compatibility/2006" xmlns:hp="http://schemas.haansoft.com/office/presentation/8.0" kumimoji="0" lang="ko-KR" altLang="en-US" sz="4800" b="0" i="0" u="none" strike="noStrike" kern="1200" cap="none" spc="-300" normalizeH="0" baseline="0" mc:Ignorable="hp" hp:hslEmbossed="0">
                <a:solidFill>
                  <a:schemeClr val="tx1"/>
                </a:solidFill>
                <a:latin typeface="AppleSDGothicNeoL00"/>
                <a:ea typeface="AppleSDGothicNeoL00"/>
              </a:rPr>
              <a:t> 장의 </a:t>
            </a:r>
            <a:r>
              <a:rPr xmlns:mc="http://schemas.openxmlformats.org/markup-compatibility/2006" xmlns:hp="http://schemas.haansoft.com/office/presentation/8.0" kumimoji="0" lang="ko-KR" altLang="en-US" sz="4800" b="0" i="0" u="none" kern="1200" cap="none" spc="-300" normalizeH="0" baseline="0" mc:Ignorable="hp" hp:hslEmbossed="0">
                <a:solidFill>
                  <a:schemeClr val="tx1"/>
                </a:solidFill>
                <a:latin typeface="AppleSDGothicNeoL00"/>
                <a:ea typeface="AppleSDGothicNeoL00"/>
              </a:rPr>
              <a:t>인생사진</a:t>
            </a:r>
            <a:r>
              <a:rPr xmlns:mc="http://schemas.openxmlformats.org/markup-compatibility/2006" xmlns:hp="http://schemas.haansoft.com/office/presentation/8.0" kumimoji="0" lang="ko-KR" altLang="en-US" sz="4800" b="0" i="0" u="none" strike="noStrike" kern="1200" cap="none" spc="-300" normalizeH="0" baseline="0" mc:Ignorable="hp" hp:hslEmbossed="0">
                <a:solidFill>
                  <a:schemeClr val="tx1"/>
                </a:solidFill>
                <a:latin typeface="AppleSDGothicNeoL00"/>
                <a:ea typeface="AppleSDGothicNeoL00"/>
              </a:rPr>
              <a:t>을 얻기 위해 </a:t>
            </a:r>
            <a:endParaRPr xmlns:mc="http://schemas.openxmlformats.org/markup-compatibility/2006" xmlns:hp="http://schemas.haansoft.com/office/presentation/8.0" kumimoji="0" lang="ko-KR" altLang="en-US" sz="4800" b="0" i="0" u="none" strike="noStrike" kern="1200" cap="none" spc="-300" normalizeH="0" baseline="0" mc:Ignorable="hp" hp:hslEmbossed="0">
              <a:solidFill>
                <a:schemeClr val="tx1"/>
              </a:solidFill>
              <a:latin typeface="AppleSDGothicNeoL00"/>
              <a:ea typeface="AppleSDGothicNeoL00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0" i="0" u="none" strike="noStrike" kern="1200" cap="none" spc="-300" normalizeH="0" baseline="0" mc:Ignorable="hp" hp:hslEmbossed="0">
                <a:solidFill>
                  <a:schemeClr val="tx1"/>
                </a:solidFill>
                <a:latin typeface="AppleSDGothicNeoL00"/>
                <a:ea typeface="AppleSDGothicNeoL00"/>
              </a:rPr>
              <a:t>촬영하는 횟수</a:t>
            </a:r>
            <a:endParaRPr xmlns:mc="http://schemas.openxmlformats.org/markup-compatibility/2006" xmlns:hp="http://schemas.haansoft.com/office/presentation/8.0" kumimoji="0" lang="ko-KR" altLang="en-US" sz="4800" b="0" i="0" u="none" strike="noStrike" kern="1200" cap="none" spc="-300" normalizeH="0" baseline="0" mc:Ignorable="hp" hp:hslEmbossed="0">
              <a:solidFill>
                <a:schemeClr val="tx1"/>
              </a:solidFill>
              <a:latin typeface="AppleSDGothicNeoL00"/>
              <a:ea typeface="AppleSDGothicNeoL00"/>
            </a:endParaRPr>
          </a:p>
        </p:txBody>
      </p:sp>
      <p:sp>
        <p:nvSpPr>
          <p:cNvPr id="36" name="TextBox 3"/>
          <p:cNvSpPr txBox="1"/>
          <p:nvPr/>
        </p:nvSpPr>
        <p:spPr>
          <a:xfrm>
            <a:off x="4185285" y="3429000"/>
            <a:ext cx="1344930" cy="729170"/>
          </a:xfrm>
          <a:prstGeom prst="rect">
            <a:avLst/>
          </a:prstGeom>
          <a:solidFill>
            <a:schemeClr val="dk1">
              <a:alpha val="33000"/>
            </a:schemeClr>
          </a:solidFill>
          <a:ln w="0" cap="rnd">
            <a:noFill/>
            <a:bevel/>
          </a:ln>
        </p:spPr>
        <p:txBody>
          <a:bodyPr wrap="non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11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장 </a:t>
            </a: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~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30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장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-30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44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%</a:t>
            </a: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-30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37" name="TextBox 3"/>
          <p:cNvSpPr txBox="1"/>
          <p:nvPr/>
        </p:nvSpPr>
        <p:spPr>
          <a:xfrm>
            <a:off x="1423035" y="4731290"/>
            <a:ext cx="1144905" cy="729170"/>
          </a:xfrm>
          <a:prstGeom prst="rect">
            <a:avLst/>
          </a:prstGeom>
          <a:solidFill>
            <a:schemeClr val="dk1">
              <a:alpha val="33000"/>
            </a:schemeClr>
          </a:solidFill>
          <a:ln w="0" cap="rnd">
            <a:noFill/>
            <a:bevel/>
          </a:ln>
        </p:spPr>
        <p:txBody>
          <a:bodyPr wrap="non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10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장 이하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-30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38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%</a:t>
            </a: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-30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38" name="TextBox 3"/>
          <p:cNvSpPr txBox="1"/>
          <p:nvPr/>
        </p:nvSpPr>
        <p:spPr>
          <a:xfrm>
            <a:off x="1032509" y="2540540"/>
            <a:ext cx="1344931" cy="729170"/>
          </a:xfrm>
          <a:prstGeom prst="rect">
            <a:avLst/>
          </a:prstGeom>
          <a:solidFill>
            <a:schemeClr val="dk1">
              <a:alpha val="33000"/>
            </a:schemeClr>
          </a:solidFill>
          <a:ln w="0" cap="rnd">
            <a:noFill/>
            <a:bevel/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31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장 </a:t>
            </a: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~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50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장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-30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11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%</a:t>
            </a: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-30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39" name="TextBox 3"/>
          <p:cNvSpPr txBox="1"/>
          <p:nvPr/>
        </p:nvSpPr>
        <p:spPr>
          <a:xfrm>
            <a:off x="1916218" y="1702340"/>
            <a:ext cx="1097280" cy="729170"/>
          </a:xfrm>
          <a:prstGeom prst="rect">
            <a:avLst/>
          </a:prstGeom>
          <a:solidFill>
            <a:schemeClr val="dk1">
              <a:alpha val="33000"/>
            </a:schemeClr>
          </a:solidFill>
          <a:ln w="0" cap="rnd">
            <a:noFill/>
            <a:bevel/>
          </a:ln>
        </p:spPr>
        <p:txBody>
          <a:bodyPr wrap="non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50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장이상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-30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7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%</a:t>
            </a: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-30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42" name="TextBox 3"/>
          <p:cNvSpPr txBox="1"/>
          <p:nvPr/>
        </p:nvSpPr>
        <p:spPr>
          <a:xfrm>
            <a:off x="6671307" y="4131215"/>
            <a:ext cx="4116708" cy="1610455"/>
          </a:xfrm>
          <a:prstGeom prst="rect">
            <a:avLst/>
          </a:prstGeom>
          <a:solidFill>
            <a:srgbClr val="4d5f64">
              <a:alpha val="71000"/>
            </a:srgbClr>
          </a:solidFill>
          <a:ln w="63500" cap="rnd" cmpd="sng" algn="ctr">
            <a:noFill/>
            <a:prstDash val="solid"/>
            <a:bevel/>
            <a:headEnd w="med" len="med"/>
            <a:tailEnd w="med" len="med"/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50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11</a:t>
            </a:r>
            <a:r>
              <a:rPr xmlns:mc="http://schemas.openxmlformats.org/markup-compatibility/2006" xmlns:hp="http://schemas.haansoft.com/office/presentation/8.0" kumimoji="0" lang="ko-KR" altLang="en-US" sz="50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장 </a:t>
            </a:r>
            <a:r>
              <a:rPr xmlns:mc="http://schemas.openxmlformats.org/markup-compatibility/2006" xmlns:hp="http://schemas.haansoft.com/office/presentation/8.0" kumimoji="0" lang="en-US" altLang="ko-KR" sz="50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~</a:t>
            </a:r>
            <a:r>
              <a:rPr xmlns:mc="http://schemas.openxmlformats.org/markup-compatibility/2006" xmlns:hp="http://schemas.haansoft.com/office/presentation/8.0" kumimoji="0" lang="ko-KR" altLang="en-US" sz="50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50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30</a:t>
            </a:r>
            <a:r>
              <a:rPr xmlns:mc="http://schemas.openxmlformats.org/markup-compatibility/2006" xmlns:hp="http://schemas.haansoft.com/office/presentation/8.0" kumimoji="0" lang="ko-KR" altLang="en-US" sz="50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장</a:t>
            </a:r>
            <a:endParaRPr xmlns:mc="http://schemas.openxmlformats.org/markup-compatibility/2006" xmlns:hp="http://schemas.haansoft.com/office/presentation/8.0" kumimoji="0" lang="ko-KR" altLang="en-US" sz="5000" b="0" i="0" u="none" strike="noStrike" kern="1200" cap="none" spc="-30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50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44</a:t>
            </a:r>
            <a:r>
              <a:rPr xmlns:mc="http://schemas.openxmlformats.org/markup-compatibility/2006" xmlns:hp="http://schemas.haansoft.com/office/presentation/8.0" kumimoji="0" lang="ko-KR" altLang="en-US" sz="50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50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%</a:t>
            </a:r>
            <a:endParaRPr xmlns:mc="http://schemas.openxmlformats.org/markup-compatibility/2006" xmlns:hp="http://schemas.haansoft.com/office/presentation/8.0" kumimoji="0" lang="en-US" altLang="ko-KR" sz="5000" b="0" i="0" u="none" strike="noStrike" kern="1200" cap="none" spc="-30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"/>
          <p:cNvCxnSpPr/>
          <p:nvPr/>
        </p:nvCxnSpPr>
        <p:spPr>
          <a:xfrm flipV="1">
            <a:off x="1476375" y="4171950"/>
            <a:ext cx="9239249" cy="9525"/>
          </a:xfrm>
          <a:prstGeom prst="line">
            <a:avLst/>
          </a:prstGeom>
          <a:noFill/>
          <a:ln w="12700" cap="flat" cmpd="sng" algn="ctr">
            <a:solidFill>
              <a:srgbClr val="b39273">
                <a:alpha val="40000"/>
              </a:srgbClr>
            </a:solidFill>
            <a:prstDash val="sysDot"/>
            <a:miter/>
          </a:ln>
        </p:spPr>
      </p:cxnSp>
      <p:cxnSp>
        <p:nvCxnSpPr>
          <p:cNvPr id="63" name=""/>
          <p:cNvCxnSpPr/>
          <p:nvPr/>
        </p:nvCxnSpPr>
        <p:spPr>
          <a:xfrm flipV="1">
            <a:off x="1476375" y="2428875"/>
            <a:ext cx="9239249" cy="9525"/>
          </a:xfrm>
          <a:prstGeom prst="line">
            <a:avLst/>
          </a:prstGeom>
          <a:noFill/>
          <a:ln w="12700" cap="flat" cmpd="sng" algn="ctr">
            <a:solidFill>
              <a:srgbClr val="b39273">
                <a:alpha val="40000"/>
              </a:srgbClr>
            </a:solidFill>
            <a:prstDash val="sysDot"/>
            <a:miter/>
          </a:ln>
        </p:spPr>
      </p:cxnSp>
      <p:cxnSp>
        <p:nvCxnSpPr>
          <p:cNvPr id="64" name=""/>
          <p:cNvCxnSpPr/>
          <p:nvPr/>
        </p:nvCxnSpPr>
        <p:spPr>
          <a:xfrm flipV="1">
            <a:off x="1466851" y="5915025"/>
            <a:ext cx="9239249" cy="9525"/>
          </a:xfrm>
          <a:prstGeom prst="line">
            <a:avLst/>
          </a:prstGeom>
          <a:noFill/>
          <a:ln w="12700" cap="flat" cmpd="sng" algn="ctr">
            <a:solidFill>
              <a:srgbClr val="b39273">
                <a:alpha val="40000"/>
              </a:srgbClr>
            </a:solidFill>
            <a:prstDash val="sysDot"/>
            <a:miter/>
          </a:ln>
        </p:spPr>
      </p:cxnSp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20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rgbClr val="b3927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ja-JP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sp>
        <p:nvSpPr>
          <p:cNvPr id="21" name="TextBox 3"/>
          <p:cNvSpPr txBox="1"/>
          <p:nvPr/>
        </p:nvSpPr>
        <p:spPr>
          <a:xfrm>
            <a:off x="416558" y="228115"/>
            <a:ext cx="3732532" cy="81773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AppleSDGothicNeoL00"/>
                <a:ea typeface="AppleSDGothicNeoL00"/>
              </a:rPr>
              <a:t>아이디어 개요</a:t>
            </a:r>
            <a:endParaRPr xmlns:mc="http://schemas.openxmlformats.org/markup-compatibility/2006" xmlns:hp="http://schemas.haansoft.com/office/presentation/8.0" kumimoji="0" lang="ko-KR" altLang="en-US" sz="4800" b="0" i="0" u="none" strike="noStrike" kern="1200" cap="none" spc="-300" normalizeH="0" baseline="0" mc:Ignorable="hp" hp:hslEmbossed="0">
              <a:solidFill>
                <a:srgbClr val="ffffff"/>
              </a:solidFill>
              <a:latin typeface="AppleSDGothicNeoL00"/>
              <a:ea typeface="AppleSDGothicNeoL00"/>
            </a:endParaRPr>
          </a:p>
        </p:txBody>
      </p:sp>
      <p:sp>
        <p:nvSpPr>
          <p:cNvPr id="31" name="TextBox 3"/>
          <p:cNvSpPr txBox="1"/>
          <p:nvPr/>
        </p:nvSpPr>
        <p:spPr>
          <a:xfrm>
            <a:off x="4906906" y="2501866"/>
            <a:ext cx="7465012" cy="82045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AppleSDGothicNeoL00"/>
                <a:ea typeface="AppleSDGothicNeoL00"/>
              </a:rPr>
              <a:t>인생사진을 얻기 힘든 이유</a:t>
            </a:r>
            <a:endParaRPr xmlns:mc="http://schemas.openxmlformats.org/markup-compatibility/2006" xmlns:hp="http://schemas.haansoft.com/office/presentation/8.0" kumimoji="0" lang="ko-KR" altLang="en-US" sz="4800" b="0" i="0" u="none" strike="noStrike" kern="1200" cap="none" spc="-300" normalizeH="0" baseline="0" mc:Ignorable="hp" hp:hslEmbossed="0">
              <a:solidFill>
                <a:srgbClr val="000000"/>
              </a:solidFill>
              <a:latin typeface="AppleSDGothicNeoL00"/>
              <a:ea typeface="AppleSDGothicNeoL00"/>
            </a:endParaRPr>
          </a:p>
        </p:txBody>
      </p:sp>
      <p:sp>
        <p:nvSpPr>
          <p:cNvPr id="33" name=""/>
          <p:cNvSpPr/>
          <p:nvPr/>
        </p:nvSpPr>
        <p:spPr>
          <a:xfrm>
            <a:off x="1495425" y="2400300"/>
            <a:ext cx="1847850" cy="3533774"/>
          </a:xfrm>
          <a:prstGeom prst="rect">
            <a:avLst/>
          </a:prstGeom>
          <a:solidFill>
            <a:srgbClr val="d1b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34" name=""/>
          <p:cNvSpPr/>
          <p:nvPr/>
        </p:nvSpPr>
        <p:spPr>
          <a:xfrm>
            <a:off x="3924300" y="4210049"/>
            <a:ext cx="1847850" cy="1724024"/>
          </a:xfrm>
          <a:prstGeom prst="rect">
            <a:avLst/>
          </a:prstGeom>
          <a:solidFill>
            <a:srgbClr val="d1b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35" name=""/>
          <p:cNvSpPr/>
          <p:nvPr/>
        </p:nvSpPr>
        <p:spPr>
          <a:xfrm>
            <a:off x="6343650" y="4371974"/>
            <a:ext cx="1847850" cy="1562099"/>
          </a:xfrm>
          <a:prstGeom prst="rect">
            <a:avLst/>
          </a:prstGeom>
          <a:solidFill>
            <a:srgbClr val="d1b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36" name=""/>
          <p:cNvSpPr/>
          <p:nvPr/>
        </p:nvSpPr>
        <p:spPr>
          <a:xfrm>
            <a:off x="8763000" y="5714999"/>
            <a:ext cx="1847850" cy="219074"/>
          </a:xfrm>
          <a:prstGeom prst="rect">
            <a:avLst/>
          </a:prstGeom>
          <a:solidFill>
            <a:srgbClr val="d1b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38" name="TextBox 3"/>
          <p:cNvSpPr txBox="1"/>
          <p:nvPr/>
        </p:nvSpPr>
        <p:spPr>
          <a:xfrm>
            <a:off x="1988182" y="6028840"/>
            <a:ext cx="960757" cy="4653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-300" normalizeH="0" baseline="0" mc:Ignorable="hp" hp:hslEmbossed="0">
                <a:solidFill>
                  <a:srgbClr val="808080"/>
                </a:solidFill>
                <a:latin typeface="AppleSDGothicNeoEB00"/>
                <a:ea typeface="AppleSDGothicNeoEB00"/>
              </a:rPr>
              <a:t>1</a:t>
            </a: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-300" normalizeH="0" baseline="0" mc:Ignorable="hp" hp:hslEmbossed="0">
                <a:solidFill>
                  <a:srgbClr val="808080"/>
                </a:solidFill>
                <a:latin typeface="AppleSDGothicNeoEB00"/>
                <a:ea typeface="AppleSDGothicNeoEB00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-300" normalizeH="0" baseline="0" mc:Ignorable="hp" hp:hslEmbossed="0">
                <a:solidFill>
                  <a:srgbClr val="808080"/>
                </a:solidFill>
                <a:latin typeface="AppleSDGothicNeoEB00"/>
                <a:ea typeface="AppleSDGothicNeoEB00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-300" normalizeH="0" baseline="0" mc:Ignorable="hp" hp:hslEmbossed="0">
                <a:solidFill>
                  <a:srgbClr val="808080"/>
                </a:solidFill>
                <a:latin typeface="AppleSDGothicNeoEB00"/>
                <a:ea typeface="AppleSDGothicNeoEB00"/>
              </a:rPr>
              <a:t> 얼굴</a:t>
            </a:r>
            <a:endParaRPr xmlns:mc="http://schemas.openxmlformats.org/markup-compatibility/2006" xmlns:hp="http://schemas.haansoft.com/office/presentation/8.0" kumimoji="0" lang="ko-KR" altLang="en-US" sz="2500" b="0" i="0" u="none" strike="noStrike" kern="1200" cap="none" spc="-300" normalizeH="0" baseline="0" mc:Ignorable="hp" hp:hslEmbossed="0">
              <a:solidFill>
                <a:srgbClr val="808080"/>
              </a:solidFill>
              <a:latin typeface="AppleSDGothicNeoEB00"/>
              <a:ea typeface="AppleSDGothicNeoEB00"/>
            </a:endParaRPr>
          </a:p>
        </p:txBody>
      </p:sp>
      <p:sp>
        <p:nvSpPr>
          <p:cNvPr id="40" name="TextBox 3"/>
          <p:cNvSpPr txBox="1"/>
          <p:nvPr/>
        </p:nvSpPr>
        <p:spPr>
          <a:xfrm>
            <a:off x="4417057" y="6028840"/>
            <a:ext cx="960757" cy="4653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-300" normalizeH="0" baseline="0" mc:Ignorable="hp" hp:hslEmbossed="0">
                <a:solidFill>
                  <a:srgbClr val="808080"/>
                </a:solidFill>
                <a:latin typeface="AppleSDGothicNeoEB00"/>
                <a:ea typeface="AppleSDGothicNeoEB00"/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-300" normalizeH="0" baseline="0" mc:Ignorable="hp" hp:hslEmbossed="0">
                <a:solidFill>
                  <a:srgbClr val="808080"/>
                </a:solidFill>
                <a:latin typeface="AppleSDGothicNeoEB00"/>
                <a:ea typeface="AppleSDGothicNeoEB00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-300" normalizeH="0" baseline="0" mc:Ignorable="hp" hp:hslEmbossed="0">
                <a:solidFill>
                  <a:srgbClr val="808080"/>
                </a:solidFill>
                <a:latin typeface="AppleSDGothicNeoEB00"/>
                <a:ea typeface="AppleSDGothicNeoEB00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-300" normalizeH="0" baseline="0" mc:Ignorable="hp" hp:hslEmbossed="0">
                <a:solidFill>
                  <a:srgbClr val="808080"/>
                </a:solidFill>
                <a:latin typeface="AppleSDGothicNeoEB00"/>
                <a:ea typeface="AppleSDGothicNeoEB00"/>
              </a:rPr>
              <a:t> 구도</a:t>
            </a:r>
            <a:endParaRPr xmlns:mc="http://schemas.openxmlformats.org/markup-compatibility/2006" xmlns:hp="http://schemas.haansoft.com/office/presentation/8.0" kumimoji="0" lang="ko-KR" altLang="en-US" sz="2500" b="0" i="0" u="none" strike="noStrike" kern="1200" cap="none" spc="-300" normalizeH="0" baseline="0" mc:Ignorable="hp" hp:hslEmbossed="0">
              <a:solidFill>
                <a:srgbClr val="808080"/>
              </a:solidFill>
              <a:latin typeface="AppleSDGothicNeoEB00"/>
              <a:ea typeface="AppleSDGothicNeoEB00"/>
            </a:endParaRPr>
          </a:p>
        </p:txBody>
      </p:sp>
      <p:sp>
        <p:nvSpPr>
          <p:cNvPr id="47" name="TextBox 3"/>
          <p:cNvSpPr txBox="1"/>
          <p:nvPr/>
        </p:nvSpPr>
        <p:spPr>
          <a:xfrm>
            <a:off x="6817357" y="6028840"/>
            <a:ext cx="960757" cy="4653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-300" normalizeH="0" baseline="0" mc:Ignorable="hp" hp:hslEmbossed="0">
                <a:solidFill>
                  <a:srgbClr val="808080"/>
                </a:solidFill>
                <a:latin typeface="AppleSDGothicNeoEB00"/>
                <a:ea typeface="AppleSDGothicNeoEB00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-300" normalizeH="0" baseline="0" mc:Ignorable="hp" hp:hslEmbossed="0">
                <a:solidFill>
                  <a:srgbClr val="808080"/>
                </a:solidFill>
                <a:latin typeface="AppleSDGothicNeoEB00"/>
                <a:ea typeface="AppleSDGothicNeoEB00"/>
              </a:rPr>
              <a:t> 포즈</a:t>
            </a:r>
            <a:endParaRPr xmlns:mc="http://schemas.openxmlformats.org/markup-compatibility/2006" xmlns:hp="http://schemas.haansoft.com/office/presentation/8.0" kumimoji="0" lang="ko-KR" altLang="en-US" sz="2500" b="0" i="0" u="none" strike="noStrike" kern="1200" cap="none" spc="-300" normalizeH="0" baseline="0" mc:Ignorable="hp" hp:hslEmbossed="0">
              <a:solidFill>
                <a:srgbClr val="808080"/>
              </a:solidFill>
              <a:latin typeface="AppleSDGothicNeoEB00"/>
              <a:ea typeface="AppleSDGothicNeoEB00"/>
            </a:endParaRPr>
          </a:p>
        </p:txBody>
      </p:sp>
      <p:sp>
        <p:nvSpPr>
          <p:cNvPr id="48" name="TextBox 3"/>
          <p:cNvSpPr txBox="1"/>
          <p:nvPr/>
        </p:nvSpPr>
        <p:spPr>
          <a:xfrm>
            <a:off x="9208132" y="6028840"/>
            <a:ext cx="960757" cy="4653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-300" normalizeH="0" baseline="0" mc:Ignorable="hp" hp:hslEmbossed="0">
                <a:solidFill>
                  <a:srgbClr val="808080"/>
                </a:solidFill>
                <a:latin typeface="AppleSDGothicNeoEB00"/>
                <a:ea typeface="AppleSDGothicNeoEB00"/>
              </a:rPr>
              <a:t>4</a:t>
            </a: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-300" normalizeH="0" baseline="0" mc:Ignorable="hp" hp:hslEmbossed="0">
                <a:solidFill>
                  <a:srgbClr val="808080"/>
                </a:solidFill>
                <a:latin typeface="AppleSDGothicNeoEB00"/>
                <a:ea typeface="AppleSDGothicNeoEB00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-300" normalizeH="0" baseline="0" mc:Ignorable="hp" hp:hslEmbossed="0">
                <a:solidFill>
                  <a:srgbClr val="808080"/>
                </a:solidFill>
                <a:latin typeface="AppleSDGothicNeoEB00"/>
                <a:ea typeface="AppleSDGothicNeoEB00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-300" normalizeH="0" baseline="0" mc:Ignorable="hp" hp:hslEmbossed="0">
                <a:solidFill>
                  <a:srgbClr val="808080"/>
                </a:solidFill>
                <a:latin typeface="AppleSDGothicNeoEB00"/>
                <a:ea typeface="AppleSDGothicNeoEB00"/>
              </a:rPr>
              <a:t> 기타</a:t>
            </a:r>
            <a:endParaRPr xmlns:mc="http://schemas.openxmlformats.org/markup-compatibility/2006" xmlns:hp="http://schemas.haansoft.com/office/presentation/8.0" kumimoji="0" lang="ko-KR" altLang="en-US" sz="2500" b="0" i="0" u="none" strike="noStrike" kern="1200" cap="none" spc="-300" normalizeH="0" baseline="0" mc:Ignorable="hp" hp:hslEmbossed="0">
              <a:solidFill>
                <a:srgbClr val="808080"/>
              </a:solidFill>
              <a:latin typeface="AppleSDGothicNeoEB00"/>
              <a:ea typeface="AppleSDGothicNeoEB00"/>
            </a:endParaRPr>
          </a:p>
        </p:txBody>
      </p:sp>
      <p:sp>
        <p:nvSpPr>
          <p:cNvPr id="49" name="TextBox 3"/>
          <p:cNvSpPr txBox="1"/>
          <p:nvPr/>
        </p:nvSpPr>
        <p:spPr>
          <a:xfrm>
            <a:off x="1521457" y="1952139"/>
            <a:ext cx="1827532" cy="46530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p>
            <a:pPr lvl="0" algn="ctr" defTabSz="914400">
              <a:spcBef>
                <a:spcPts val="0"/>
              </a:spcBef>
              <a:buNone/>
              <a:defRPr/>
            </a:pPr>
            <a:r>
              <a:rPr lang="en-US" altLang="ko-KR" sz="2500">
                <a:solidFill>
                  <a:srgbClr val="808080"/>
                </a:solidFill>
                <a:latin typeface="AppleSDGothicNeoEB00"/>
                <a:ea typeface="AppleSDGothicNeoEB00"/>
              </a:rPr>
              <a:t>50.7%</a:t>
            </a:r>
            <a:endParaRPr lang="en-US" altLang="ko-KR" sz="2500">
              <a:solidFill>
                <a:srgbClr val="808080"/>
              </a:solidFill>
              <a:latin typeface="AppleSDGothicNeoEB00"/>
              <a:ea typeface="AppleSDGothicNeoEB00"/>
            </a:endParaRPr>
          </a:p>
        </p:txBody>
      </p:sp>
      <p:sp>
        <p:nvSpPr>
          <p:cNvPr id="50" name="TextBox 3"/>
          <p:cNvSpPr txBox="1"/>
          <p:nvPr/>
        </p:nvSpPr>
        <p:spPr>
          <a:xfrm>
            <a:off x="4226557" y="3752365"/>
            <a:ext cx="1437007" cy="4653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p>
            <a:pPr lvl="0" algn="ctr" defTabSz="914400">
              <a:spcBef>
                <a:spcPts val="0"/>
              </a:spcBef>
              <a:buNone/>
              <a:defRPr/>
            </a:pPr>
            <a:r>
              <a:rPr lang="en-US" altLang="ko-KR" sz="2500">
                <a:solidFill>
                  <a:srgbClr val="808080"/>
                </a:solidFill>
                <a:latin typeface="AppleSDGothicNeoEB00"/>
                <a:ea typeface="AppleSDGothicNeoEB00"/>
              </a:rPr>
              <a:t>24.7%</a:t>
            </a:r>
            <a:endParaRPr lang="en-US" altLang="ko-KR" sz="2500">
              <a:solidFill>
                <a:srgbClr val="808080"/>
              </a:solidFill>
              <a:latin typeface="AppleSDGothicNeoEB00"/>
              <a:ea typeface="AppleSDGothicNeoEB00"/>
            </a:endParaRPr>
          </a:p>
        </p:txBody>
      </p:sp>
      <p:sp>
        <p:nvSpPr>
          <p:cNvPr id="59" name="TextBox 3"/>
          <p:cNvSpPr txBox="1"/>
          <p:nvPr/>
        </p:nvSpPr>
        <p:spPr>
          <a:xfrm>
            <a:off x="6560182" y="3895240"/>
            <a:ext cx="1437007" cy="4653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p>
            <a:pPr lvl="0" algn="ctr" defTabSz="914400">
              <a:spcBef>
                <a:spcPts val="0"/>
              </a:spcBef>
              <a:buNone/>
              <a:defRPr/>
            </a:pPr>
            <a:r>
              <a:rPr lang="en-US" altLang="ko-KR" sz="2500">
                <a:solidFill>
                  <a:srgbClr val="808080"/>
                </a:solidFill>
                <a:latin typeface="AppleSDGothicNeoEB00"/>
                <a:ea typeface="AppleSDGothicNeoEB00"/>
              </a:rPr>
              <a:t>22.7%</a:t>
            </a:r>
            <a:endParaRPr lang="en-US" altLang="ko-KR" sz="2500">
              <a:solidFill>
                <a:srgbClr val="808080"/>
              </a:solidFill>
              <a:latin typeface="AppleSDGothicNeoEB00"/>
              <a:ea typeface="AppleSDGothicNeoEB00"/>
            </a:endParaRPr>
          </a:p>
        </p:txBody>
      </p:sp>
      <p:sp>
        <p:nvSpPr>
          <p:cNvPr id="61" name="TextBox 3"/>
          <p:cNvSpPr txBox="1"/>
          <p:nvPr/>
        </p:nvSpPr>
        <p:spPr>
          <a:xfrm>
            <a:off x="8922381" y="5238265"/>
            <a:ext cx="1437007" cy="4653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p>
            <a:pPr lvl="0" algn="ctr" defTabSz="914400">
              <a:spcBef>
                <a:spcPts val="0"/>
              </a:spcBef>
              <a:buNone/>
              <a:defRPr/>
            </a:pPr>
            <a:r>
              <a:rPr lang="en-US" altLang="ko-KR" sz="2500">
                <a:solidFill>
                  <a:srgbClr val="808080"/>
                </a:solidFill>
                <a:latin typeface="AppleSDGothicNeoEB00"/>
                <a:ea typeface="AppleSDGothicNeoEB00"/>
              </a:rPr>
              <a:t>2%</a:t>
            </a:r>
            <a:endParaRPr lang="en-US" altLang="ko-KR" sz="2500">
              <a:solidFill>
                <a:srgbClr val="808080"/>
              </a:solidFill>
              <a:latin typeface="AppleSDGothicNeoEB00"/>
              <a:ea typeface="AppleSDGothicNeoEB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"/>
          <p:cNvCxnSpPr/>
          <p:nvPr/>
        </p:nvCxnSpPr>
        <p:spPr>
          <a:xfrm flipV="1">
            <a:off x="1476375" y="4171950"/>
            <a:ext cx="9239249" cy="9525"/>
          </a:xfrm>
          <a:prstGeom prst="line">
            <a:avLst/>
          </a:prstGeom>
          <a:noFill/>
          <a:ln w="12700" cap="flat" cmpd="sng" algn="ctr">
            <a:solidFill>
              <a:srgbClr val="b39273">
                <a:alpha val="40000"/>
              </a:srgbClr>
            </a:solidFill>
            <a:prstDash val="sysDot"/>
            <a:miter/>
          </a:ln>
        </p:spPr>
      </p:cxnSp>
      <p:cxnSp>
        <p:nvCxnSpPr>
          <p:cNvPr id="73" name=""/>
          <p:cNvCxnSpPr/>
          <p:nvPr/>
        </p:nvCxnSpPr>
        <p:spPr>
          <a:xfrm flipV="1">
            <a:off x="1476375" y="2428875"/>
            <a:ext cx="9239249" cy="9525"/>
          </a:xfrm>
          <a:prstGeom prst="line">
            <a:avLst/>
          </a:prstGeom>
          <a:noFill/>
          <a:ln w="12700" cap="flat" cmpd="sng" algn="ctr">
            <a:solidFill>
              <a:srgbClr val="b39273">
                <a:alpha val="40000"/>
              </a:srgbClr>
            </a:solidFill>
            <a:prstDash val="sysDot"/>
            <a:miter/>
          </a:ln>
        </p:spPr>
      </p:cxnSp>
      <p:cxnSp>
        <p:nvCxnSpPr>
          <p:cNvPr id="74" name=""/>
          <p:cNvCxnSpPr/>
          <p:nvPr/>
        </p:nvCxnSpPr>
        <p:spPr>
          <a:xfrm flipV="1">
            <a:off x="1466851" y="5915025"/>
            <a:ext cx="9239249" cy="9525"/>
          </a:xfrm>
          <a:prstGeom prst="line">
            <a:avLst/>
          </a:prstGeom>
          <a:noFill/>
          <a:ln w="12700" cap="flat" cmpd="sng" algn="ctr">
            <a:solidFill>
              <a:srgbClr val="b39273">
                <a:alpha val="40000"/>
              </a:srgbClr>
            </a:solidFill>
            <a:prstDash val="sysDot"/>
            <a:miter/>
          </a:ln>
        </p:spPr>
      </p:cxnSp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20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rgbClr val="b3927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ja-JP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sp>
        <p:nvSpPr>
          <p:cNvPr id="21" name="TextBox 3"/>
          <p:cNvSpPr txBox="1"/>
          <p:nvPr/>
        </p:nvSpPr>
        <p:spPr>
          <a:xfrm>
            <a:off x="416558" y="228115"/>
            <a:ext cx="3732532" cy="81773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AppleSDGothicNeoL00"/>
                <a:ea typeface="AppleSDGothicNeoL00"/>
              </a:rPr>
              <a:t>아이디어 개요</a:t>
            </a:r>
            <a:endParaRPr xmlns:mc="http://schemas.openxmlformats.org/markup-compatibility/2006" xmlns:hp="http://schemas.haansoft.com/office/presentation/8.0" kumimoji="0" lang="ko-KR" altLang="en-US" sz="4800" b="0" i="0" u="none" strike="noStrike" kern="1200" cap="none" spc="-300" normalizeH="0" baseline="0" mc:Ignorable="hp" hp:hslEmbossed="0">
              <a:solidFill>
                <a:srgbClr val="ffffff"/>
              </a:solidFill>
              <a:latin typeface="AppleSDGothicNeoL00"/>
              <a:ea typeface="AppleSDGothicNeoL00"/>
            </a:endParaRPr>
          </a:p>
        </p:txBody>
      </p:sp>
      <p:sp>
        <p:nvSpPr>
          <p:cNvPr id="34" name=""/>
          <p:cNvSpPr/>
          <p:nvPr/>
        </p:nvSpPr>
        <p:spPr>
          <a:xfrm>
            <a:off x="3924300" y="4210049"/>
            <a:ext cx="1847850" cy="1724024"/>
          </a:xfrm>
          <a:prstGeom prst="rect">
            <a:avLst/>
          </a:prstGeom>
          <a:solidFill>
            <a:srgbClr val="d1b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35" name=""/>
          <p:cNvSpPr/>
          <p:nvPr/>
        </p:nvSpPr>
        <p:spPr>
          <a:xfrm>
            <a:off x="6343650" y="4371974"/>
            <a:ext cx="1847850" cy="1562099"/>
          </a:xfrm>
          <a:prstGeom prst="rect">
            <a:avLst/>
          </a:prstGeom>
          <a:solidFill>
            <a:srgbClr val="d1b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36" name=""/>
          <p:cNvSpPr/>
          <p:nvPr/>
        </p:nvSpPr>
        <p:spPr>
          <a:xfrm>
            <a:off x="8763000" y="5714999"/>
            <a:ext cx="1847850" cy="219074"/>
          </a:xfrm>
          <a:prstGeom prst="rect">
            <a:avLst/>
          </a:prstGeom>
          <a:solidFill>
            <a:srgbClr val="d1b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40" name="TextBox 3"/>
          <p:cNvSpPr txBox="1"/>
          <p:nvPr/>
        </p:nvSpPr>
        <p:spPr>
          <a:xfrm>
            <a:off x="4417057" y="6028840"/>
            <a:ext cx="960757" cy="4653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-300" normalizeH="0" baseline="0" mc:Ignorable="hp" hp:hslEmbossed="0">
                <a:solidFill>
                  <a:srgbClr val="808080"/>
                </a:solidFill>
                <a:latin typeface="AppleSDGothicNeoEB00"/>
                <a:ea typeface="AppleSDGothicNeoEB00"/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-300" normalizeH="0" baseline="0" mc:Ignorable="hp" hp:hslEmbossed="0">
                <a:solidFill>
                  <a:srgbClr val="808080"/>
                </a:solidFill>
                <a:latin typeface="AppleSDGothicNeoEB00"/>
                <a:ea typeface="AppleSDGothicNeoEB00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-300" normalizeH="0" baseline="0" mc:Ignorable="hp" hp:hslEmbossed="0">
                <a:solidFill>
                  <a:srgbClr val="808080"/>
                </a:solidFill>
                <a:latin typeface="AppleSDGothicNeoEB00"/>
                <a:ea typeface="AppleSDGothicNeoEB00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-300" normalizeH="0" baseline="0" mc:Ignorable="hp" hp:hslEmbossed="0">
                <a:solidFill>
                  <a:srgbClr val="808080"/>
                </a:solidFill>
                <a:latin typeface="AppleSDGothicNeoEB00"/>
                <a:ea typeface="AppleSDGothicNeoEB00"/>
              </a:rPr>
              <a:t> 구도</a:t>
            </a:r>
            <a:endParaRPr xmlns:mc="http://schemas.openxmlformats.org/markup-compatibility/2006" xmlns:hp="http://schemas.haansoft.com/office/presentation/8.0" kumimoji="0" lang="ko-KR" altLang="en-US" sz="2500" b="0" i="0" u="none" strike="noStrike" kern="1200" cap="none" spc="-300" normalizeH="0" baseline="0" mc:Ignorable="hp" hp:hslEmbossed="0">
              <a:solidFill>
                <a:srgbClr val="808080"/>
              </a:solidFill>
              <a:latin typeface="AppleSDGothicNeoEB00"/>
              <a:ea typeface="AppleSDGothicNeoEB00"/>
            </a:endParaRPr>
          </a:p>
        </p:txBody>
      </p:sp>
      <p:sp>
        <p:nvSpPr>
          <p:cNvPr id="47" name="TextBox 3"/>
          <p:cNvSpPr txBox="1"/>
          <p:nvPr/>
        </p:nvSpPr>
        <p:spPr>
          <a:xfrm>
            <a:off x="6817357" y="6028840"/>
            <a:ext cx="960757" cy="4653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-300" normalizeH="0" baseline="0" mc:Ignorable="hp" hp:hslEmbossed="0">
                <a:solidFill>
                  <a:srgbClr val="808080"/>
                </a:solidFill>
                <a:latin typeface="AppleSDGothicNeoEB00"/>
                <a:ea typeface="AppleSDGothicNeoEB00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-300" normalizeH="0" baseline="0" mc:Ignorable="hp" hp:hslEmbossed="0">
                <a:solidFill>
                  <a:srgbClr val="808080"/>
                </a:solidFill>
                <a:latin typeface="AppleSDGothicNeoEB00"/>
                <a:ea typeface="AppleSDGothicNeoEB00"/>
              </a:rPr>
              <a:t> 포즈</a:t>
            </a:r>
            <a:endParaRPr xmlns:mc="http://schemas.openxmlformats.org/markup-compatibility/2006" xmlns:hp="http://schemas.haansoft.com/office/presentation/8.0" kumimoji="0" lang="ko-KR" altLang="en-US" sz="2500" b="0" i="0" u="none" strike="noStrike" kern="1200" cap="none" spc="-300" normalizeH="0" baseline="0" mc:Ignorable="hp" hp:hslEmbossed="0">
              <a:solidFill>
                <a:srgbClr val="808080"/>
              </a:solidFill>
              <a:latin typeface="AppleSDGothicNeoEB00"/>
              <a:ea typeface="AppleSDGothicNeoEB00"/>
            </a:endParaRPr>
          </a:p>
        </p:txBody>
      </p:sp>
      <p:sp>
        <p:nvSpPr>
          <p:cNvPr id="48" name="TextBox 3"/>
          <p:cNvSpPr txBox="1"/>
          <p:nvPr/>
        </p:nvSpPr>
        <p:spPr>
          <a:xfrm>
            <a:off x="9208132" y="6028840"/>
            <a:ext cx="960757" cy="4653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-300" normalizeH="0" baseline="0" mc:Ignorable="hp" hp:hslEmbossed="0">
                <a:solidFill>
                  <a:srgbClr val="808080"/>
                </a:solidFill>
                <a:latin typeface="AppleSDGothicNeoEB00"/>
                <a:ea typeface="AppleSDGothicNeoEB00"/>
              </a:rPr>
              <a:t>4</a:t>
            </a: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-300" normalizeH="0" baseline="0" mc:Ignorable="hp" hp:hslEmbossed="0">
                <a:solidFill>
                  <a:srgbClr val="808080"/>
                </a:solidFill>
                <a:latin typeface="AppleSDGothicNeoEB00"/>
                <a:ea typeface="AppleSDGothicNeoEB00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-300" normalizeH="0" baseline="0" mc:Ignorable="hp" hp:hslEmbossed="0">
                <a:solidFill>
                  <a:srgbClr val="808080"/>
                </a:solidFill>
                <a:latin typeface="AppleSDGothicNeoEB00"/>
                <a:ea typeface="AppleSDGothicNeoEB00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-300" normalizeH="0" baseline="0" mc:Ignorable="hp" hp:hslEmbossed="0">
                <a:solidFill>
                  <a:srgbClr val="808080"/>
                </a:solidFill>
                <a:latin typeface="AppleSDGothicNeoEB00"/>
                <a:ea typeface="AppleSDGothicNeoEB00"/>
              </a:rPr>
              <a:t> 기타</a:t>
            </a:r>
            <a:endParaRPr xmlns:mc="http://schemas.openxmlformats.org/markup-compatibility/2006" xmlns:hp="http://schemas.haansoft.com/office/presentation/8.0" kumimoji="0" lang="ko-KR" altLang="en-US" sz="2500" b="0" i="0" u="none" strike="noStrike" kern="1200" cap="none" spc="-300" normalizeH="0" baseline="0" mc:Ignorable="hp" hp:hslEmbossed="0">
              <a:solidFill>
                <a:srgbClr val="808080"/>
              </a:solidFill>
              <a:latin typeface="AppleSDGothicNeoEB00"/>
              <a:ea typeface="AppleSDGothicNeoEB00"/>
            </a:endParaRPr>
          </a:p>
        </p:txBody>
      </p:sp>
      <p:sp>
        <p:nvSpPr>
          <p:cNvPr id="67" name="TextBox 3"/>
          <p:cNvSpPr txBox="1"/>
          <p:nvPr/>
        </p:nvSpPr>
        <p:spPr>
          <a:xfrm>
            <a:off x="4226557" y="3752365"/>
            <a:ext cx="1437007" cy="4653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AppleSDGothicNeoEB00"/>
                <a:ea typeface="AppleSDGothicNeoEB00"/>
              </a:rPr>
              <a:t>24.7%</a:t>
            </a:r>
            <a:endPara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<a:solidFill>
                <a:srgbClr val="808080"/>
              </a:solidFill>
              <a:latin typeface="AppleSDGothicNeoEB00"/>
              <a:ea typeface="AppleSDGothicNeoEB00"/>
            </a:endParaRPr>
          </a:p>
        </p:txBody>
      </p:sp>
      <p:sp>
        <p:nvSpPr>
          <p:cNvPr id="68" name="TextBox 3"/>
          <p:cNvSpPr txBox="1"/>
          <p:nvPr/>
        </p:nvSpPr>
        <p:spPr>
          <a:xfrm>
            <a:off x="6560182" y="3895240"/>
            <a:ext cx="1437007" cy="4653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AppleSDGothicNeoEB00"/>
                <a:ea typeface="AppleSDGothicNeoEB00"/>
              </a:rPr>
              <a:t>22.7%</a:t>
            </a:r>
            <a:endPara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<a:solidFill>
                <a:srgbClr val="808080"/>
              </a:solidFill>
              <a:latin typeface="AppleSDGothicNeoEB00"/>
              <a:ea typeface="AppleSDGothicNeoEB00"/>
            </a:endParaRPr>
          </a:p>
        </p:txBody>
      </p:sp>
      <p:sp>
        <p:nvSpPr>
          <p:cNvPr id="69" name="TextBox 3"/>
          <p:cNvSpPr txBox="1"/>
          <p:nvPr/>
        </p:nvSpPr>
        <p:spPr>
          <a:xfrm>
            <a:off x="8922381" y="5238265"/>
            <a:ext cx="1437007" cy="4653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AppleSDGothicNeoEB00"/>
                <a:ea typeface="AppleSDGothicNeoEB00"/>
              </a:rPr>
              <a:t>2%</a:t>
            </a:r>
            <a:endPara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<a:solidFill>
                <a:srgbClr val="808080"/>
              </a:solidFill>
              <a:latin typeface="AppleSDGothicNeoEB00"/>
              <a:ea typeface="AppleSDGothicNeoEB00"/>
            </a:endParaRPr>
          </a:p>
        </p:txBody>
      </p:sp>
      <p:sp>
        <p:nvSpPr>
          <p:cNvPr id="71" name="직사각형 107"/>
          <p:cNvSpPr/>
          <p:nvPr/>
        </p:nvSpPr>
        <p:spPr>
          <a:xfrm>
            <a:off x="0" y="-29981"/>
            <a:ext cx="12192000" cy="6678431"/>
          </a:xfrm>
          <a:prstGeom prst="rect">
            <a:avLst/>
          </a:prstGeom>
          <a:solidFill>
            <a:srgbClr val="3a3838">
              <a:alpha val="5176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sp>
        <p:nvSpPr>
          <p:cNvPr id="66" name="TextBox 3"/>
          <p:cNvSpPr txBox="1"/>
          <p:nvPr/>
        </p:nvSpPr>
        <p:spPr>
          <a:xfrm>
            <a:off x="1521457" y="1952139"/>
            <a:ext cx="1827532" cy="46530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chemeClr val="lt1"/>
                </a:solidFill>
                <a:latin typeface="AppleSDGothicNeoEB00"/>
                <a:ea typeface="AppleSDGothicNeoEB00"/>
              </a:rPr>
              <a:t>50.7%</a:t>
            </a:r>
            <a:endPara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<a:solidFill>
                <a:schemeClr val="lt1"/>
              </a:solidFill>
              <a:latin typeface="AppleSDGothicNeoEB00"/>
              <a:ea typeface="AppleSDGothicNeoEB00"/>
            </a:endParaRPr>
          </a:p>
        </p:txBody>
      </p:sp>
      <p:sp>
        <p:nvSpPr>
          <p:cNvPr id="33" name=""/>
          <p:cNvSpPr/>
          <p:nvPr/>
        </p:nvSpPr>
        <p:spPr>
          <a:xfrm>
            <a:off x="1495425" y="2400300"/>
            <a:ext cx="1847850" cy="3533774"/>
          </a:xfrm>
          <a:prstGeom prst="rect">
            <a:avLst/>
          </a:prstGeom>
          <a:solidFill>
            <a:srgbClr val="d1b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38" name="TextBox 3"/>
          <p:cNvSpPr txBox="1"/>
          <p:nvPr/>
        </p:nvSpPr>
        <p:spPr>
          <a:xfrm>
            <a:off x="1988182" y="6028840"/>
            <a:ext cx="960757" cy="4653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AppleSDGothicNeoEB00"/>
                <a:ea typeface="AppleSDGothicNeoEB00"/>
              </a:rPr>
              <a:t>1</a:t>
            </a: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AppleSDGothicNeoEB00"/>
                <a:ea typeface="AppleSDGothicNeoEB00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AppleSDGothicNeoEB00"/>
                <a:ea typeface="AppleSDGothicNeoEB00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AppleSDGothicNeoEB00"/>
                <a:ea typeface="AppleSDGothicNeoEB00"/>
              </a:rPr>
              <a:t> 얼굴</a:t>
            </a:r>
            <a:endParaRPr xmlns:mc="http://schemas.openxmlformats.org/markup-compatibility/2006" xmlns:hp="http://schemas.haansoft.com/office/presentation/8.0" kumimoji="0" lang="ko-KR" altLang="en-US" sz="2500" b="0" i="0" u="none" strike="noStrike" kern="1200" cap="none" spc="-300" normalizeH="0" baseline="0" mc:Ignorable="hp" hp:hslEmbossed="0">
              <a:solidFill>
                <a:srgbClr val="ffffff"/>
              </a:solidFill>
              <a:latin typeface="AppleSDGothicNeoEB00"/>
              <a:ea typeface="AppleSDGothicNeoEB00"/>
            </a:endParaRPr>
          </a:p>
        </p:txBody>
      </p:sp>
      <p:sp>
        <p:nvSpPr>
          <p:cNvPr id="79" name="TextBox 3"/>
          <p:cNvSpPr txBox="1"/>
          <p:nvPr/>
        </p:nvSpPr>
        <p:spPr>
          <a:xfrm>
            <a:off x="4906906" y="2501866"/>
            <a:ext cx="7465012" cy="82045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AppleSDGothicNeoL00"/>
                <a:ea typeface="AppleSDGothicNeoL00"/>
              </a:rPr>
              <a:t>인생사진을 얻기 힘든 이유</a:t>
            </a:r>
            <a:endParaRPr xmlns:mc="http://schemas.openxmlformats.org/markup-compatibility/2006" xmlns:hp="http://schemas.haansoft.com/office/presentation/8.0" kumimoji="0" lang="ko-KR" altLang="en-US" sz="4800" b="0" i="0" u="none" strike="noStrike" kern="1200" cap="none" spc="-300" normalizeH="0" baseline="0" mc:Ignorable="hp" hp:hslEmbossed="0">
              <a:solidFill>
                <a:srgbClr val="000000"/>
              </a:solidFill>
              <a:latin typeface="AppleSDGothicNeoL00"/>
              <a:ea typeface="AppleSDGothicNeoL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"/>
          <p:cNvCxnSpPr/>
          <p:nvPr/>
        </p:nvCxnSpPr>
        <p:spPr>
          <a:xfrm flipV="1">
            <a:off x="1476375" y="4171950"/>
            <a:ext cx="9239249" cy="9525"/>
          </a:xfrm>
          <a:prstGeom prst="line">
            <a:avLst/>
          </a:prstGeom>
          <a:noFill/>
          <a:ln w="12700" cap="flat" cmpd="sng" algn="ctr">
            <a:solidFill>
              <a:srgbClr val="b39273">
                <a:alpha val="40000"/>
              </a:srgbClr>
            </a:solidFill>
            <a:prstDash val="sysDot"/>
            <a:miter/>
          </a:ln>
        </p:spPr>
      </p:cxnSp>
      <p:cxnSp>
        <p:nvCxnSpPr>
          <p:cNvPr id="54" name=""/>
          <p:cNvCxnSpPr/>
          <p:nvPr/>
        </p:nvCxnSpPr>
        <p:spPr>
          <a:xfrm flipV="1">
            <a:off x="1476375" y="2428875"/>
            <a:ext cx="9239249" cy="9525"/>
          </a:xfrm>
          <a:prstGeom prst="line">
            <a:avLst/>
          </a:prstGeom>
          <a:noFill/>
          <a:ln w="12700" cap="flat" cmpd="sng" algn="ctr">
            <a:solidFill>
              <a:srgbClr val="b39273">
                <a:alpha val="40000"/>
              </a:srgbClr>
            </a:solidFill>
            <a:prstDash val="sysDot"/>
            <a:miter/>
          </a:ln>
        </p:spPr>
      </p:cxnSp>
      <p:cxnSp>
        <p:nvCxnSpPr>
          <p:cNvPr id="58" name=""/>
          <p:cNvCxnSpPr/>
          <p:nvPr/>
        </p:nvCxnSpPr>
        <p:spPr>
          <a:xfrm flipV="1">
            <a:off x="1466851" y="5915025"/>
            <a:ext cx="9239249" cy="9525"/>
          </a:xfrm>
          <a:prstGeom prst="line">
            <a:avLst/>
          </a:prstGeom>
          <a:noFill/>
          <a:ln w="12700" cap="flat" cmpd="sng" algn="ctr">
            <a:solidFill>
              <a:srgbClr val="b39273">
                <a:alpha val="40000"/>
              </a:srgbClr>
            </a:solidFill>
            <a:prstDash val="sysDot"/>
            <a:miter/>
          </a:ln>
        </p:spPr>
      </p:cxnSp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20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rgbClr val="b3927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ja-JP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sp>
        <p:nvSpPr>
          <p:cNvPr id="21" name="TextBox 3"/>
          <p:cNvSpPr txBox="1"/>
          <p:nvPr/>
        </p:nvSpPr>
        <p:spPr>
          <a:xfrm>
            <a:off x="416558" y="228115"/>
            <a:ext cx="3732532" cy="81773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AppleSDGothicNeoL00"/>
                <a:ea typeface="AppleSDGothicNeoL00"/>
              </a:rPr>
              <a:t>아이디어 개요</a:t>
            </a:r>
            <a:endParaRPr xmlns:mc="http://schemas.openxmlformats.org/markup-compatibility/2006" xmlns:hp="http://schemas.haansoft.com/office/presentation/8.0" kumimoji="0" lang="ko-KR" altLang="en-US" sz="4800" b="0" i="0" u="none" strike="noStrike" kern="1200" cap="none" spc="-300" normalizeH="0" baseline="0" mc:Ignorable="hp" hp:hslEmbossed="0">
              <a:solidFill>
                <a:srgbClr val="ffffff"/>
              </a:solidFill>
              <a:latin typeface="AppleSDGothicNeoL00"/>
              <a:ea typeface="AppleSDGothicNeoL00"/>
            </a:endParaRPr>
          </a:p>
        </p:txBody>
      </p:sp>
      <p:sp>
        <p:nvSpPr>
          <p:cNvPr id="33" name=""/>
          <p:cNvSpPr/>
          <p:nvPr/>
        </p:nvSpPr>
        <p:spPr>
          <a:xfrm>
            <a:off x="1495425" y="2400300"/>
            <a:ext cx="1847850" cy="3533774"/>
          </a:xfrm>
          <a:prstGeom prst="rect">
            <a:avLst/>
          </a:prstGeom>
          <a:solidFill>
            <a:srgbClr val="d1b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36" name=""/>
          <p:cNvSpPr/>
          <p:nvPr/>
        </p:nvSpPr>
        <p:spPr>
          <a:xfrm>
            <a:off x="8763000" y="5714999"/>
            <a:ext cx="1847850" cy="219074"/>
          </a:xfrm>
          <a:prstGeom prst="rect">
            <a:avLst/>
          </a:prstGeom>
          <a:solidFill>
            <a:srgbClr val="d1b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38" name="TextBox 3"/>
          <p:cNvSpPr txBox="1"/>
          <p:nvPr/>
        </p:nvSpPr>
        <p:spPr>
          <a:xfrm>
            <a:off x="1988182" y="6028840"/>
            <a:ext cx="960757" cy="4653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-300" normalizeH="0" baseline="0" mc:Ignorable="hp" hp:hslEmbossed="0">
                <a:solidFill>
                  <a:srgbClr val="808080"/>
                </a:solidFill>
                <a:latin typeface="AppleSDGothicNeoEB00"/>
                <a:ea typeface="AppleSDGothicNeoEB00"/>
              </a:rPr>
              <a:t>1</a:t>
            </a: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-300" normalizeH="0" baseline="0" mc:Ignorable="hp" hp:hslEmbossed="0">
                <a:solidFill>
                  <a:srgbClr val="808080"/>
                </a:solidFill>
                <a:latin typeface="AppleSDGothicNeoEB00"/>
                <a:ea typeface="AppleSDGothicNeoEB00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-300" normalizeH="0" baseline="0" mc:Ignorable="hp" hp:hslEmbossed="0">
                <a:solidFill>
                  <a:srgbClr val="808080"/>
                </a:solidFill>
                <a:latin typeface="AppleSDGothicNeoEB00"/>
                <a:ea typeface="AppleSDGothicNeoEB00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-300" normalizeH="0" baseline="0" mc:Ignorable="hp" hp:hslEmbossed="0">
                <a:solidFill>
                  <a:srgbClr val="808080"/>
                </a:solidFill>
                <a:latin typeface="AppleSDGothicNeoEB00"/>
                <a:ea typeface="AppleSDGothicNeoEB00"/>
              </a:rPr>
              <a:t> 얼굴</a:t>
            </a:r>
            <a:endParaRPr xmlns:mc="http://schemas.openxmlformats.org/markup-compatibility/2006" xmlns:hp="http://schemas.haansoft.com/office/presentation/8.0" kumimoji="0" lang="ko-KR" altLang="en-US" sz="2500" b="0" i="0" u="none" strike="noStrike" kern="1200" cap="none" spc="-300" normalizeH="0" baseline="0" mc:Ignorable="hp" hp:hslEmbossed="0">
              <a:solidFill>
                <a:srgbClr val="808080"/>
              </a:solidFill>
              <a:latin typeface="AppleSDGothicNeoEB00"/>
              <a:ea typeface="AppleSDGothicNeoEB00"/>
            </a:endParaRPr>
          </a:p>
        </p:txBody>
      </p:sp>
      <p:sp>
        <p:nvSpPr>
          <p:cNvPr id="48" name="TextBox 3"/>
          <p:cNvSpPr txBox="1"/>
          <p:nvPr/>
        </p:nvSpPr>
        <p:spPr>
          <a:xfrm>
            <a:off x="9208132" y="6028840"/>
            <a:ext cx="960757" cy="4653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-300" normalizeH="0" baseline="0" mc:Ignorable="hp" hp:hslEmbossed="0">
                <a:solidFill>
                  <a:srgbClr val="808080"/>
                </a:solidFill>
                <a:latin typeface="AppleSDGothicNeoEB00"/>
                <a:ea typeface="AppleSDGothicNeoEB00"/>
              </a:rPr>
              <a:t>4</a:t>
            </a: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-300" normalizeH="0" baseline="0" mc:Ignorable="hp" hp:hslEmbossed="0">
                <a:solidFill>
                  <a:srgbClr val="808080"/>
                </a:solidFill>
                <a:latin typeface="AppleSDGothicNeoEB00"/>
                <a:ea typeface="AppleSDGothicNeoEB00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-300" normalizeH="0" baseline="0" mc:Ignorable="hp" hp:hslEmbossed="0">
                <a:solidFill>
                  <a:srgbClr val="808080"/>
                </a:solidFill>
                <a:latin typeface="AppleSDGothicNeoEB00"/>
                <a:ea typeface="AppleSDGothicNeoEB00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-300" normalizeH="0" baseline="0" mc:Ignorable="hp" hp:hslEmbossed="0">
                <a:solidFill>
                  <a:srgbClr val="808080"/>
                </a:solidFill>
                <a:latin typeface="AppleSDGothicNeoEB00"/>
                <a:ea typeface="AppleSDGothicNeoEB00"/>
              </a:rPr>
              <a:t> 기타</a:t>
            </a:r>
            <a:endParaRPr xmlns:mc="http://schemas.openxmlformats.org/markup-compatibility/2006" xmlns:hp="http://schemas.haansoft.com/office/presentation/8.0" kumimoji="0" lang="ko-KR" altLang="en-US" sz="2500" b="0" i="0" u="none" strike="noStrike" kern="1200" cap="none" spc="-300" normalizeH="0" baseline="0" mc:Ignorable="hp" hp:hslEmbossed="0">
              <a:solidFill>
                <a:srgbClr val="808080"/>
              </a:solidFill>
              <a:latin typeface="AppleSDGothicNeoEB00"/>
              <a:ea typeface="AppleSDGothicNeoEB00"/>
            </a:endParaRPr>
          </a:p>
        </p:txBody>
      </p:sp>
      <p:sp>
        <p:nvSpPr>
          <p:cNvPr id="60" name="TextBox 3"/>
          <p:cNvSpPr txBox="1"/>
          <p:nvPr/>
        </p:nvSpPr>
        <p:spPr>
          <a:xfrm>
            <a:off x="1521457" y="1952139"/>
            <a:ext cx="1827532" cy="46530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AppleSDGothicNeoEB00"/>
                <a:ea typeface="AppleSDGothicNeoEB00"/>
              </a:rPr>
              <a:t>50.7%</a:t>
            </a:r>
            <a:endPara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<a:solidFill>
                <a:srgbClr val="808080"/>
              </a:solidFill>
              <a:latin typeface="AppleSDGothicNeoEB00"/>
              <a:ea typeface="AppleSDGothicNeoEB00"/>
            </a:endParaRPr>
          </a:p>
        </p:txBody>
      </p:sp>
      <p:sp>
        <p:nvSpPr>
          <p:cNvPr id="63" name="TextBox 3"/>
          <p:cNvSpPr txBox="1"/>
          <p:nvPr/>
        </p:nvSpPr>
        <p:spPr>
          <a:xfrm>
            <a:off x="8922381" y="5238265"/>
            <a:ext cx="1437007" cy="4653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AppleSDGothicNeoEB00"/>
                <a:ea typeface="AppleSDGothicNeoEB00"/>
              </a:rPr>
              <a:t>2%</a:t>
            </a:r>
            <a:endPara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<a:solidFill>
                <a:srgbClr val="808080"/>
              </a:solidFill>
              <a:latin typeface="AppleSDGothicNeoEB00"/>
              <a:ea typeface="AppleSDGothicNeoEB00"/>
            </a:endParaRPr>
          </a:p>
        </p:txBody>
      </p:sp>
      <p:sp>
        <p:nvSpPr>
          <p:cNvPr id="65" name="직사각형 107"/>
          <p:cNvSpPr/>
          <p:nvPr/>
        </p:nvSpPr>
        <p:spPr>
          <a:xfrm>
            <a:off x="0" y="-29981"/>
            <a:ext cx="12192000" cy="6678431"/>
          </a:xfrm>
          <a:prstGeom prst="rect">
            <a:avLst/>
          </a:prstGeom>
          <a:solidFill>
            <a:srgbClr val="3a3838">
              <a:alpha val="5176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sp>
        <p:nvSpPr>
          <p:cNvPr id="34" name=""/>
          <p:cNvSpPr/>
          <p:nvPr/>
        </p:nvSpPr>
        <p:spPr>
          <a:xfrm>
            <a:off x="3924300" y="4210049"/>
            <a:ext cx="1847850" cy="1724024"/>
          </a:xfrm>
          <a:prstGeom prst="rect">
            <a:avLst/>
          </a:prstGeom>
          <a:solidFill>
            <a:srgbClr val="d1b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40" name="TextBox 3"/>
          <p:cNvSpPr txBox="1"/>
          <p:nvPr/>
        </p:nvSpPr>
        <p:spPr>
          <a:xfrm>
            <a:off x="4417057" y="6028840"/>
            <a:ext cx="960757" cy="4653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AppleSDGothicNeoEB00"/>
                <a:ea typeface="AppleSDGothicNeoEB00"/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AppleSDGothicNeoEB00"/>
                <a:ea typeface="AppleSDGothicNeoEB00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AppleSDGothicNeoEB00"/>
                <a:ea typeface="AppleSDGothicNeoEB00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AppleSDGothicNeoEB00"/>
                <a:ea typeface="AppleSDGothicNeoEB00"/>
              </a:rPr>
              <a:t> 구도</a:t>
            </a:r>
            <a:endParaRPr xmlns:mc="http://schemas.openxmlformats.org/markup-compatibility/2006" xmlns:hp="http://schemas.haansoft.com/office/presentation/8.0" kumimoji="0" lang="ko-KR" altLang="en-US" sz="2500" b="0" i="0" u="none" strike="noStrike" kern="1200" cap="none" spc="-300" normalizeH="0" baseline="0" mc:Ignorable="hp" hp:hslEmbossed="0">
              <a:solidFill>
                <a:srgbClr val="ffffff"/>
              </a:solidFill>
              <a:latin typeface="AppleSDGothicNeoEB00"/>
              <a:ea typeface="AppleSDGothicNeoEB00"/>
            </a:endParaRPr>
          </a:p>
        </p:txBody>
      </p:sp>
      <p:sp>
        <p:nvSpPr>
          <p:cNvPr id="61" name="TextBox 3"/>
          <p:cNvSpPr txBox="1"/>
          <p:nvPr/>
        </p:nvSpPr>
        <p:spPr>
          <a:xfrm>
            <a:off x="4226557" y="3752365"/>
            <a:ext cx="1437007" cy="4653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chemeClr val="lt1"/>
                </a:solidFill>
                <a:latin typeface="AppleSDGothicNeoEB00"/>
                <a:ea typeface="AppleSDGothicNeoEB00"/>
              </a:rPr>
              <a:t>24.7%</a:t>
            </a:r>
            <a:endPara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<a:solidFill>
                <a:schemeClr val="lt1"/>
              </a:solidFill>
              <a:latin typeface="AppleSDGothicNeoEB00"/>
              <a:ea typeface="AppleSDGothicNeoEB00"/>
            </a:endParaRPr>
          </a:p>
        </p:txBody>
      </p:sp>
      <p:sp>
        <p:nvSpPr>
          <p:cNvPr id="69" name="TextBox 3"/>
          <p:cNvSpPr txBox="1"/>
          <p:nvPr/>
        </p:nvSpPr>
        <p:spPr>
          <a:xfrm>
            <a:off x="4906906" y="2501866"/>
            <a:ext cx="7465012" cy="82045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AppleSDGothicNeoL00"/>
                <a:ea typeface="AppleSDGothicNeoL00"/>
              </a:rPr>
              <a:t>인생사진을 얻기 힘든 이유</a:t>
            </a:r>
            <a:endParaRPr xmlns:mc="http://schemas.openxmlformats.org/markup-compatibility/2006" xmlns:hp="http://schemas.haansoft.com/office/presentation/8.0" kumimoji="0" lang="ko-KR" altLang="en-US" sz="4800" b="0" i="0" u="none" strike="noStrike" kern="1200" cap="none" spc="-300" normalizeH="0" baseline="0" mc:Ignorable="hp" hp:hslEmbossed="0">
              <a:solidFill>
                <a:srgbClr val="000000"/>
              </a:solidFill>
              <a:latin typeface="AppleSDGothicNeoL00"/>
              <a:ea typeface="AppleSDGothicNeoL00"/>
            </a:endParaRPr>
          </a:p>
        </p:txBody>
      </p:sp>
      <p:sp>
        <p:nvSpPr>
          <p:cNvPr id="35" name=""/>
          <p:cNvSpPr/>
          <p:nvPr/>
        </p:nvSpPr>
        <p:spPr>
          <a:xfrm>
            <a:off x="6343650" y="4371974"/>
            <a:ext cx="1847850" cy="1562099"/>
          </a:xfrm>
          <a:prstGeom prst="rect">
            <a:avLst/>
          </a:prstGeom>
          <a:solidFill>
            <a:srgbClr val="d1b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47" name="TextBox 3"/>
          <p:cNvSpPr txBox="1"/>
          <p:nvPr/>
        </p:nvSpPr>
        <p:spPr>
          <a:xfrm>
            <a:off x="6817357" y="6028840"/>
            <a:ext cx="960757" cy="4653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-300" normalizeH="0" baseline="0" mc:Ignorable="hp" hp:hslEmbossed="0">
                <a:solidFill>
                  <a:schemeClr val="lt1"/>
                </a:solidFill>
                <a:latin typeface="AppleSDGothicNeoEB00"/>
                <a:ea typeface="AppleSDGothicNeoEB00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-300" normalizeH="0" baseline="0" mc:Ignorable="hp" hp:hslEmbossed="0">
                <a:solidFill>
                  <a:schemeClr val="lt1"/>
                </a:solidFill>
                <a:latin typeface="AppleSDGothicNeoEB00"/>
                <a:ea typeface="AppleSDGothicNeoEB00"/>
              </a:rPr>
              <a:t> 포즈</a:t>
            </a:r>
            <a:endParaRPr xmlns:mc="http://schemas.openxmlformats.org/markup-compatibility/2006" xmlns:hp="http://schemas.haansoft.com/office/presentation/8.0" kumimoji="0" lang="ko-KR" altLang="en-US" sz="2500" b="0" i="0" u="none" strike="noStrike" kern="1200" cap="none" spc="-300" normalizeH="0" baseline="0" mc:Ignorable="hp" hp:hslEmbossed="0">
              <a:solidFill>
                <a:schemeClr val="lt1"/>
              </a:solidFill>
              <a:latin typeface="AppleSDGothicNeoEB00"/>
              <a:ea typeface="AppleSDGothicNeoEB00"/>
            </a:endParaRPr>
          </a:p>
        </p:txBody>
      </p:sp>
      <p:sp>
        <p:nvSpPr>
          <p:cNvPr id="62" name="TextBox 3"/>
          <p:cNvSpPr txBox="1"/>
          <p:nvPr/>
        </p:nvSpPr>
        <p:spPr>
          <a:xfrm>
            <a:off x="6560182" y="3895240"/>
            <a:ext cx="1437007" cy="4653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chemeClr val="lt1"/>
                </a:solidFill>
                <a:latin typeface="AppleSDGothicNeoEB00"/>
                <a:ea typeface="AppleSDGothicNeoEB00"/>
              </a:rPr>
              <a:t>22.7%</a:t>
            </a:r>
            <a:endPara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<a:solidFill>
                <a:schemeClr val="lt1"/>
              </a:solidFill>
              <a:latin typeface="AppleSDGothicNeoEB00"/>
              <a:ea typeface="AppleSDGothicNeoEB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5400000" flipV="1">
            <a:off x="10910657" y="5586651"/>
            <a:ext cx="1712734" cy="851837"/>
          </a:xfrm>
          <a:prstGeom prst="triangle">
            <a:avLst>
              <a:gd name="adj" fmla="val 99921"/>
            </a:avLst>
          </a:prstGeom>
          <a:solidFill>
            <a:srgbClr val="184d6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이등변 삼각형 4"/>
          <p:cNvSpPr/>
          <p:nvPr/>
        </p:nvSpPr>
        <p:spPr>
          <a:xfrm rot="5400000">
            <a:off x="-1592968" y="1592969"/>
            <a:ext cx="6868935" cy="3683000"/>
          </a:xfrm>
          <a:prstGeom prst="triangle">
            <a:avLst>
              <a:gd name="adj" fmla="val 0"/>
            </a:avLst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양쪽 대괄호 1"/>
          <p:cNvSpPr/>
          <p:nvPr/>
        </p:nvSpPr>
        <p:spPr>
          <a:xfrm>
            <a:off x="2984500" y="2399419"/>
            <a:ext cx="8585205" cy="2324100"/>
          </a:xfrm>
          <a:prstGeom prst="bracketPair">
            <a:avLst>
              <a:gd name="adj" fmla="val 16667"/>
            </a:avLst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556635" y="3007471"/>
            <a:ext cx="7431405" cy="10958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6600" spc="-300">
                <a:solidFill>
                  <a:schemeClr val="accent1">
                    <a:lumMod val="50000"/>
                  </a:schemeClr>
                </a:solidFill>
                <a:latin typeface="AppleSDGothicNeoL00"/>
                <a:ea typeface="AppleSDGothicNeoL00"/>
              </a:rPr>
              <a:t>다른 경쟁사와 비교분석</a:t>
            </a:r>
            <a:endParaRPr lang="ko-KR" altLang="en-US" sz="6600" spc="-300">
              <a:solidFill>
                <a:schemeClr val="accent1">
                  <a:lumMod val="50000"/>
                </a:schemeClr>
              </a:solidFill>
              <a:latin typeface="AppleSDGothicNeoL00"/>
              <a:ea typeface="AppleSDGothicNeoL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pic>
        <p:nvPicPr>
          <p:cNvPr id="2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8894" y="2010918"/>
            <a:ext cx="2872755" cy="5111665"/>
          </a:xfrm>
          <a:prstGeom prst="rect">
            <a:avLst/>
          </a:prstGeom>
        </p:spPr>
      </p:pic>
      <p:pic>
        <p:nvPicPr>
          <p:cNvPr id="2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664334" y="1370798"/>
            <a:ext cx="4986538" cy="7080884"/>
          </a:xfrm>
          <a:prstGeom prst="rect">
            <a:avLst/>
          </a:prstGeom>
        </p:spPr>
      </p:pic>
      <p:sp>
        <p:nvSpPr>
          <p:cNvPr id="20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rgbClr val="b3927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ja-JP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sp>
        <p:nvSpPr>
          <p:cNvPr id="21" name="TextBox 3"/>
          <p:cNvSpPr txBox="1"/>
          <p:nvPr/>
        </p:nvSpPr>
        <p:spPr>
          <a:xfrm>
            <a:off x="416558" y="228115"/>
            <a:ext cx="5675632" cy="81773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AppleSDGothicNeoL00"/>
                <a:ea typeface="AppleSDGothicNeoL00"/>
              </a:rPr>
              <a:t>아이디어 개요 </a:t>
            </a:r>
            <a:r>
              <a:rPr xmlns:mc="http://schemas.openxmlformats.org/markup-compatibility/2006" xmlns:hp="http://schemas.haansoft.com/office/presentation/8.0" kumimoji="0" lang="en-US" altLang="ko-KR" sz="48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AppleSDGothicNeoL00"/>
                <a:ea typeface="AppleSDGothicNeoL00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48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AppleSDGothicNeoL00"/>
                <a:ea typeface="AppleSDGothicNeoL00"/>
              </a:rPr>
              <a:t> 비교분석</a:t>
            </a:r>
            <a:endParaRPr xmlns:mc="http://schemas.openxmlformats.org/markup-compatibility/2006" xmlns:hp="http://schemas.haansoft.com/office/presentation/8.0" kumimoji="0" lang="ko-KR" altLang="en-US" sz="4800" b="0" i="0" u="none" strike="noStrike" kern="1200" cap="none" spc="-300" normalizeH="0" baseline="0" mc:Ignorable="hp" hp:hslEmbossed="0">
              <a:solidFill>
                <a:srgbClr val="ffffff"/>
              </a:solidFill>
              <a:latin typeface="AppleSDGothicNeoL00"/>
              <a:ea typeface="AppleSDGothicNeoL00"/>
            </a:endParaRPr>
          </a:p>
        </p:txBody>
      </p:sp>
      <p:pic>
        <p:nvPicPr>
          <p:cNvPr id="2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95106" y="1944944"/>
            <a:ext cx="976047" cy="976047"/>
          </a:xfrm>
          <a:prstGeom prst="rect">
            <a:avLst/>
          </a:prstGeom>
        </p:spPr>
      </p:pic>
      <p:sp>
        <p:nvSpPr>
          <p:cNvPr id="31" name="TextBox 24"/>
          <p:cNvSpPr txBox="1"/>
          <p:nvPr/>
        </p:nvSpPr>
        <p:spPr>
          <a:xfrm>
            <a:off x="5573563" y="2069753"/>
            <a:ext cx="3163669" cy="776317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cs typeface="Arial"/>
              </a:rPr>
              <a:t>Selfissimo</a:t>
            </a:r>
            <a:endParaRPr xmlns:mc="http://schemas.openxmlformats.org/markup-compatibility/2006" xmlns:hp="http://schemas.haansoft.com/office/presentation/8.0" kumimoji="0" lang="en-US" altLang="ko-KR" sz="4500" b="1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2" name="TextBox 24"/>
          <p:cNvSpPr txBox="1"/>
          <p:nvPr/>
        </p:nvSpPr>
        <p:spPr>
          <a:xfrm>
            <a:off x="4488655" y="3331817"/>
            <a:ext cx="7703345" cy="275275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AppleSDGothicNeoL00"/>
                <a:ea typeface="AppleSDGothicNeoL00"/>
              </a:rPr>
              <a:t>핵심기능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AppleSDGothicNeoL00"/>
              <a:ea typeface="AppleSDGothicNeoL00"/>
            </a:endParaRPr>
          </a:p>
          <a:p>
            <a:pPr marL="0" lvl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ppleSDGothicNeoL00"/>
                <a:ea typeface="AppleSDGothicNeoL00"/>
              </a:rPr>
              <a:t>포즈를 취했다고 인식하면 자동으로 사진찍힘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AppleSDGothicNeoL00"/>
              <a:ea typeface="AppleSDGothicNeoL00"/>
            </a:endParaRPr>
          </a:p>
          <a:p>
            <a:pPr marL="0" lvl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ppleSDGothicNeoL00"/>
              <a:ea typeface="AppleSDGothicNeoL00"/>
            </a:endParaRPr>
          </a:p>
          <a:p>
            <a:pPr marL="0" lvl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AppleSDGothicNeoL00"/>
                <a:ea typeface="AppleSDGothicNeoL00"/>
              </a:rPr>
              <a:t>장점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AppleSDGothicNeoL00"/>
              <a:ea typeface="AppleSDGothicNeoL00"/>
            </a:endParaRPr>
          </a:p>
          <a:p>
            <a:pPr marL="0" lvl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ppleSDGothicNeoL00"/>
                <a:ea typeface="AppleSDGothicNeoL00"/>
              </a:rPr>
              <a:t>셔터를 일일이 누르지 않아도 자동촬영 됨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AppleSDGothicNeoL00"/>
              <a:ea typeface="AppleSDGothicNeoL00"/>
            </a:endParaRPr>
          </a:p>
          <a:p>
            <a:pPr marL="0" lvl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ppleSDGothicNeoL00"/>
              <a:ea typeface="AppleSDGothicNeoL00"/>
            </a:endParaRPr>
          </a:p>
          <a:p>
            <a:pPr marL="0" lvl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AppleSDGothicNeoL00"/>
                <a:ea typeface="AppleSDGothicNeoL00"/>
              </a:rPr>
              <a:t>단점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AppleSDGothicNeoL00"/>
              <a:ea typeface="AppleSDGothicNeoL00"/>
            </a:endParaRPr>
          </a:p>
          <a:p>
            <a:pPr marL="0" lvl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ppleSDGothicNeoL00"/>
                <a:ea typeface="AppleSDGothicNeoL00"/>
              </a:rPr>
              <a:t>사용자가 수동으로 사진을 선정 해야하는 번거로움 있음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AppleSDGothicNeoL00"/>
              <a:ea typeface="AppleSDGothicNeoL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lum/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2">
                    <hd:imgEffect xmlns:hd="http://schemas.haansoft.com/office/drawingml/8.0">
                      <hd:artEffectBlur radius="24"/>
                      <hd:artEffectSharpenSoften amount="36000"/>
                      <hd:artEffectSaturation sat="120000"/>
                      <hd:artEffectColorTemperature colorTemp="10000"/>
                    </hd:imgEffect>
                  </hd:imgLayer>
                </hp:hncPhoto>
              </a:ext>
            </a:extLst>
          </a:blip>
          <a:srcRect/>
          <a:stretch>
            <a:fillRect/>
          </a:stretch>
        </p:blipFill>
        <p:spPr>
          <a:xfrm>
            <a:off x="-137583" y="0"/>
            <a:ext cx="12329583" cy="6858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직사각형 14"/>
          <p:cNvSpPr/>
          <p:nvPr/>
        </p:nvSpPr>
        <p:spPr>
          <a:xfrm>
            <a:off x="-105833" y="-10931"/>
            <a:ext cx="12297833" cy="6868931"/>
          </a:xfrm>
          <a:prstGeom prst="rect">
            <a:avLst/>
          </a:prstGeom>
          <a:noFill/>
          <a:ln w="12700" cap="flat" cmpd="sng" algn="ctr">
            <a:noFill/>
            <a:prstDash val="solid"/>
            <a:miter/>
          </a:ln>
          <a:effectLst/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sp>
        <p:nvSpPr>
          <p:cNvPr id="6" name=""/>
          <p:cNvSpPr/>
          <p:nvPr/>
        </p:nvSpPr>
        <p:spPr>
          <a:xfrm>
            <a:off x="-5483678" y="-1047748"/>
            <a:ext cx="4980214" cy="5769428"/>
          </a:xfrm>
          <a:prstGeom prst="rect">
            <a:avLst/>
          </a:prstGeom>
          <a:solidFill>
            <a:schemeClr val="dk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lum/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2">
                    <hd:imgEffect xmlns:hd="http://schemas.haansoft.com/office/drawingml/8.0">
                      <hd:artEffectSaturation sat="120000"/>
                    </hd:imgEffect>
                  </hd:imgLayer>
                </hp:hncPhoto>
              </a:ext>
            </a:extLst>
          </a:blip>
          <a:srcRect l="5910" t="21000" r="5910" b="18380"/>
          <a:stretch>
            <a:fillRect/>
          </a:stretch>
        </p:blipFill>
        <p:spPr>
          <a:xfrm>
            <a:off x="2063826" y="1440180"/>
            <a:ext cx="8064349" cy="415758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9" name=""/>
          <p:cNvPicPr>
            <a:picLocks noChangeAspect="1"/>
          </p:cNvPicPr>
          <p:nvPr/>
        </p:nvPicPr>
        <p:blipFill rotWithShape="1">
          <a:blip r:embed="rId5">
            <a:alphaModFix amt="52000"/>
            <a:lum/>
          </a:blip>
          <a:srcRect l="2680" t="5430" r="2850" b="5730"/>
          <a:stretch>
            <a:fillRect/>
          </a:stretch>
        </p:blipFill>
        <p:spPr>
          <a:xfrm>
            <a:off x="2058026" y="1408411"/>
            <a:ext cx="8094220" cy="4193577"/>
          </a:xfrm>
          <a:prstGeom prst="rect">
            <a:avLst/>
          </a:prstGeom>
          <a:noFill/>
        </p:spPr>
      </p:pic>
      <p:sp>
        <p:nvSpPr>
          <p:cNvPr id="50" name="직사각형 107"/>
          <p:cNvSpPr/>
          <p:nvPr/>
        </p:nvSpPr>
        <p:spPr>
          <a:xfrm>
            <a:off x="2072216" y="2746201"/>
            <a:ext cx="8064499" cy="1400234"/>
          </a:xfrm>
          <a:prstGeom prst="rect">
            <a:avLst/>
          </a:prstGeom>
          <a:solidFill>
            <a:srgbClr val="000000">
              <a:alpha val="5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sp>
        <p:nvSpPr>
          <p:cNvPr id="40" name="TextBox 105"/>
          <p:cNvSpPr txBox="1"/>
          <p:nvPr/>
        </p:nvSpPr>
        <p:spPr>
          <a:xfrm>
            <a:off x="3329463" y="2786452"/>
            <a:ext cx="5533074" cy="100259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AppleSDGothicNeoB00"/>
                <a:ea typeface="AppleSDGothicNeoB00"/>
              </a:rPr>
              <a:t>For Life Photos</a:t>
            </a:r>
            <a:endParaRPr xmlns:mc="http://schemas.openxmlformats.org/markup-compatibility/2006" xmlns:hp="http://schemas.haansoft.com/office/presentation/8.0" kumimoji="0" lang="en-US" altLang="ko-KR" sz="6000" b="0" i="0" u="none" strike="noStrike" kern="1200" cap="none" spc="0" normalizeH="0" baseline="0" mc:Ignorable="hp" hp:hslEmbossed="0">
              <a:solidFill>
                <a:srgbClr val="ffffff"/>
              </a:solidFill>
              <a:latin typeface="AppleSDGothicNeoB00"/>
              <a:ea typeface="AppleSDGothicNeoB00"/>
            </a:endParaRPr>
          </a:p>
        </p:txBody>
      </p:sp>
      <p:sp>
        <p:nvSpPr>
          <p:cNvPr id="42" name="TextBox 105"/>
          <p:cNvSpPr txBox="1"/>
          <p:nvPr/>
        </p:nvSpPr>
        <p:spPr>
          <a:xfrm>
            <a:off x="2811409" y="3716481"/>
            <a:ext cx="6569182" cy="38862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AppleSDGothicNeoB00"/>
                <a:ea typeface="AppleSDGothicNeoB00"/>
              </a:rPr>
              <a:t>넌 이렇게 찍혀야 제일 멋있어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AppleSDGothicNeoB00"/>
                <a:ea typeface="AppleSDGothicNeoB00"/>
              </a:rPr>
              <a:t>!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ffffff"/>
              </a:solidFill>
              <a:latin typeface="AppleSDGothicNeoB00"/>
              <a:ea typeface="AppleSDGothicNeoB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20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rgbClr val="b3927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ja-JP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sp>
        <p:nvSpPr>
          <p:cNvPr id="21" name="TextBox 3"/>
          <p:cNvSpPr txBox="1"/>
          <p:nvPr/>
        </p:nvSpPr>
        <p:spPr>
          <a:xfrm>
            <a:off x="416557" y="228115"/>
            <a:ext cx="5675633" cy="81773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AppleSDGothicNeoL00"/>
                <a:ea typeface="AppleSDGothicNeoL00"/>
              </a:rPr>
              <a:t>아이디어 개요 </a:t>
            </a:r>
            <a:r>
              <a:rPr xmlns:mc="http://schemas.openxmlformats.org/markup-compatibility/2006" xmlns:hp="http://schemas.haansoft.com/office/presentation/8.0" kumimoji="0" lang="en-US" altLang="ko-KR" sz="48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AppleSDGothicNeoL00"/>
                <a:ea typeface="AppleSDGothicNeoL00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48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AppleSDGothicNeoL00"/>
                <a:ea typeface="AppleSDGothicNeoL00"/>
              </a:rPr>
              <a:t> 비교분석</a:t>
            </a:r>
            <a:endParaRPr xmlns:mc="http://schemas.openxmlformats.org/markup-compatibility/2006" xmlns:hp="http://schemas.haansoft.com/office/presentation/8.0" kumimoji="0" lang="ko-KR" altLang="en-US" sz="4800" b="0" i="0" u="none" strike="noStrike" kern="1200" cap="none" spc="-300" normalizeH="0" baseline="0" mc:Ignorable="hp" hp:hslEmbossed="0">
              <a:solidFill>
                <a:srgbClr val="ffffff"/>
              </a:solidFill>
              <a:latin typeface="AppleSDGothicNeoL00"/>
              <a:ea typeface="AppleSDGothicNeoL00"/>
            </a:endParaRPr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528733"/>
            <a:ext cx="4568914" cy="8148302"/>
          </a:xfrm>
          <a:prstGeom prst="rect">
            <a:avLst/>
          </a:prstGeom>
        </p:spPr>
      </p:pic>
      <p:pic>
        <p:nvPicPr>
          <p:cNvPr id="2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42155" y="1452580"/>
            <a:ext cx="3958439" cy="1976419"/>
          </a:xfrm>
          <a:prstGeom prst="rect">
            <a:avLst/>
          </a:prstGeom>
          <a:ln w="38100">
            <a:noFill/>
          </a:ln>
        </p:spPr>
      </p:pic>
      <p:sp>
        <p:nvSpPr>
          <p:cNvPr id="27" name="TextBox 24"/>
          <p:cNvSpPr txBox="1"/>
          <p:nvPr/>
        </p:nvSpPr>
        <p:spPr>
          <a:xfrm>
            <a:off x="5524500" y="2069753"/>
            <a:ext cx="2306418" cy="776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500" b="1" i="0" u="none" strike="noStrike" kern="1200" cap="none" spc="0" normalizeH="0" baseline="0" mc:Ignorable="hp" hp:hslEmbossed="0">
                <a:solidFill>
                  <a:schemeClr val="tx1"/>
                </a:solidFill>
                <a:latin typeface="Arial"/>
                <a:cs typeface="Arial"/>
              </a:rPr>
              <a:t>Poze</a:t>
            </a:r>
            <a:endParaRPr xmlns:mc="http://schemas.openxmlformats.org/markup-compatibility/2006" xmlns:hp="http://schemas.haansoft.com/office/presentation/8.0" kumimoji="0" lang="en-US" altLang="ko-KR" sz="4500" b="1" i="0" u="none" strike="noStrike" kern="1200" cap="none" spc="0" normalizeH="0" baseline="0" mc:Ignorable="hp" hp:hslEmbossed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8" name="TextBox 24"/>
          <p:cNvSpPr txBox="1"/>
          <p:nvPr/>
        </p:nvSpPr>
        <p:spPr>
          <a:xfrm>
            <a:off x="4488655" y="3331817"/>
            <a:ext cx="7703345" cy="2752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i="0" u="none" strike="noStrike" kern="1200" cap="none" spc="0" normalizeH="0" baseline="0" mc:Ignorable="hp" hp:hslEmbossed="0">
                <a:solidFill>
                  <a:schemeClr val="tx1"/>
                </a:solidFill>
                <a:effectLst/>
                <a:latin typeface="AppleSDGothicNeoL00"/>
                <a:ea typeface="AppleSDGothicNeoL00"/>
              </a:rPr>
              <a:t>핵심기능</a:t>
            </a:r>
            <a:endParaRPr xmlns:mc="http://schemas.openxmlformats.org/markup-compatibility/2006" xmlns:hp="http://schemas.haansoft.com/office/presentation/8.0" kumimoji="0" lang="ko-KR" altLang="en-US" sz="2000" i="0" u="none" strike="noStrike" kern="1200" cap="none" spc="0" normalizeH="0" baseline="0" mc:Ignorable="hp" hp:hslEmbossed="0">
              <a:solidFill>
                <a:schemeClr val="tx1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AppleSDGothicNeoL00"/>
              <a:ea typeface="AppleSDGothicNeoL00"/>
            </a:endParaRPr>
          </a:p>
          <a:p>
            <a:pPr marL="0" lvl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strike="noStrike" kern="1200" cap="none" spc="0" normalizeH="0" baseline="0" mc:Ignorable="hp" hp:hslEmbossed="0">
                <a:solidFill>
                  <a:schemeClr val="tx1"/>
                </a:solidFill>
                <a:latin typeface="AppleSDGothicNeoL00"/>
                <a:ea typeface="AppleSDGothicNeoL00"/>
              </a:rPr>
              <a:t>포즈가이드 제시</a:t>
            </a:r>
            <a:endParaRPr xmlns:mc="http://schemas.openxmlformats.org/markup-compatibility/2006" xmlns:hp="http://schemas.haansoft.com/office/presentation/8.0" kumimoji="0" lang="ko-KR" altLang="en-US" sz="2500" b="1" i="0" strike="noStrike" kern="1200" cap="none" spc="0" normalizeH="0" baseline="0" mc:Ignorable="hp" hp:hslEmbossed="0">
              <a:solidFill>
                <a:schemeClr val="tx1"/>
              </a:solidFill>
              <a:latin typeface="AppleSDGothicNeoL00"/>
              <a:ea typeface="AppleSDGothicNeoL00"/>
            </a:endParaRPr>
          </a:p>
          <a:p>
            <a:pPr marL="0" lvl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tx1"/>
              </a:solidFill>
              <a:latin typeface="AppleSDGothicNeoL00"/>
              <a:ea typeface="AppleSDGothicNeoL00"/>
            </a:endParaRPr>
          </a:p>
          <a:p>
            <a:pPr marL="0" lvl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i="0" u="none" strike="noStrike" kern="1200" cap="none" spc="0" normalizeH="0" baseline="0" mc:Ignorable="hp" hp:hslEmbossed="0">
                <a:solidFill>
                  <a:schemeClr val="tx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ppleSDGothicNeoL00"/>
                <a:ea typeface="AppleSDGothicNeoL00"/>
              </a:rPr>
              <a:t>장점</a:t>
            </a:r>
            <a:endParaRPr xmlns:mc="http://schemas.openxmlformats.org/markup-compatibility/2006" xmlns:hp="http://schemas.haansoft.com/office/presentation/8.0" kumimoji="0" lang="ko-KR" altLang="en-US" sz="2000" i="0" u="none" strike="noStrike" kern="1200" cap="none" spc="0" normalizeH="0" baseline="0" mc:Ignorable="hp" hp:hslEmbossed="0">
              <a:solidFill>
                <a:schemeClr val="tx1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AppleSDGothicNeoL00"/>
              <a:ea typeface="AppleSDGothicNeoL00"/>
            </a:endParaRPr>
          </a:p>
          <a:p>
            <a:pPr marL="0" lvl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strike="noStrike" kern="1200" cap="none" spc="0" normalizeH="0" baseline="0" mc:Ignorable="hp" hp:hslEmbossed="0">
                <a:solidFill>
                  <a:schemeClr val="tx1"/>
                </a:solidFill>
                <a:latin typeface="AppleSDGothicNeoL00"/>
                <a:ea typeface="AppleSDGothicNeoL00"/>
              </a:rPr>
              <a:t>포즈가이드로 괜찮은 구도의 사진을 얻을 수 있음</a:t>
            </a:r>
            <a:endParaRPr xmlns:mc="http://schemas.openxmlformats.org/markup-compatibility/2006" xmlns:hp="http://schemas.haansoft.com/office/presentation/8.0" kumimoji="0" lang="ko-KR" altLang="en-US" sz="2500" b="1" i="0" strike="noStrike" kern="1200" cap="none" spc="0" normalizeH="0" baseline="0" mc:Ignorable="hp" hp:hslEmbossed="0">
              <a:solidFill>
                <a:schemeClr val="tx1"/>
              </a:solidFill>
              <a:latin typeface="AppleSDGothicNeoL00"/>
              <a:ea typeface="AppleSDGothicNeoL00"/>
            </a:endParaRPr>
          </a:p>
          <a:p>
            <a:pPr marL="0" lvl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tx1"/>
              </a:solidFill>
              <a:latin typeface="AppleSDGothicNeoL00"/>
              <a:ea typeface="AppleSDGothicNeoL00"/>
            </a:endParaRPr>
          </a:p>
          <a:p>
            <a:pPr marL="0" lvl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i="0" u="none" strike="noStrike" kern="1200" cap="none" spc="0" normalizeH="0" baseline="0" mc:Ignorable="hp" hp:hslEmbossed="0">
                <a:solidFill>
                  <a:schemeClr val="tx1"/>
                </a:solidFill>
                <a:effectLst/>
                <a:latin typeface="AppleSDGothicNeoL00"/>
                <a:ea typeface="AppleSDGothicNeoL00"/>
              </a:rPr>
              <a:t>단점</a:t>
            </a:r>
            <a:endParaRPr xmlns:mc="http://schemas.openxmlformats.org/markup-compatibility/2006" xmlns:hp="http://schemas.haansoft.com/office/presentation/8.0" kumimoji="0" lang="ko-KR" altLang="en-US" sz="2000" i="0" u="none" strike="noStrike" kern="1200" cap="none" spc="0" normalizeH="0" baseline="0" mc:Ignorable="hp" hp:hslEmbossed="0">
              <a:solidFill>
                <a:schemeClr val="tx1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AppleSDGothicNeoL00"/>
              <a:ea typeface="AppleSDGothicNeoL00"/>
            </a:endParaRPr>
          </a:p>
          <a:p>
            <a:pPr marL="0" lvl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strike="noStrike" kern="1200" cap="none" spc="0" normalizeH="0" baseline="0" mc:Ignorable="hp" hp:hslEmbossed="0">
                <a:solidFill>
                  <a:schemeClr val="tx1"/>
                </a:solidFill>
                <a:latin typeface="AppleSDGothicNeoL00"/>
                <a:ea typeface="AppleSDGothicNeoL00"/>
              </a:rPr>
              <a:t>사용자가 수동으로 구도를 맞춰야 함</a:t>
            </a:r>
            <a:endParaRPr xmlns:mc="http://schemas.openxmlformats.org/markup-compatibility/2006" xmlns:hp="http://schemas.haansoft.com/office/presentation/8.0" kumimoji="0" lang="ko-KR" altLang="en-US" sz="2500" b="1" i="0" strike="noStrike" kern="1200" cap="none" spc="0" normalizeH="0" baseline="0" mc:Ignorable="hp" hp:hslEmbossed="0">
              <a:solidFill>
                <a:schemeClr val="tx1"/>
              </a:solidFill>
              <a:latin typeface="AppleSDGothicNeoL00"/>
              <a:ea typeface="AppleSDGothicNeoL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5"/>
          <p:cNvSpPr/>
          <p:nvPr/>
        </p:nvSpPr>
        <p:spPr>
          <a:xfrm>
            <a:off x="4857750" y="2941905"/>
            <a:ext cx="2495550" cy="647700"/>
          </a:xfrm>
          <a:prstGeom prst="rect">
            <a:avLst/>
          </a:prstGeom>
          <a:solidFill>
            <a:srgbClr val="b3927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sp>
        <p:nvSpPr>
          <p:cNvPr id="91" name="직사각형 5"/>
          <p:cNvSpPr/>
          <p:nvPr/>
        </p:nvSpPr>
        <p:spPr>
          <a:xfrm>
            <a:off x="5057775" y="3818205"/>
            <a:ext cx="2076450" cy="581025"/>
          </a:xfrm>
          <a:prstGeom prst="rect">
            <a:avLst/>
          </a:prstGeom>
          <a:solidFill>
            <a:srgbClr val="ffc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sp>
        <p:nvSpPr>
          <p:cNvPr id="62" name=""/>
          <p:cNvSpPr/>
          <p:nvPr/>
        </p:nvSpPr>
        <p:spPr>
          <a:xfrm>
            <a:off x="1266825" y="2576512"/>
            <a:ext cx="1304924" cy="4857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cxnSp>
        <p:nvCxnSpPr>
          <p:cNvPr id="44" name=""/>
          <p:cNvCxnSpPr/>
          <p:nvPr/>
        </p:nvCxnSpPr>
        <p:spPr>
          <a:xfrm>
            <a:off x="2905125" y="2539603"/>
            <a:ext cx="1790701" cy="551259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20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rgbClr val="b3927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ja-JP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sp>
        <p:nvSpPr>
          <p:cNvPr id="21" name="TextBox 3"/>
          <p:cNvSpPr txBox="1"/>
          <p:nvPr/>
        </p:nvSpPr>
        <p:spPr>
          <a:xfrm>
            <a:off x="416558" y="228115"/>
            <a:ext cx="3732532" cy="81773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AppleSDGothicNeoL00"/>
                <a:ea typeface="AppleSDGothicNeoL00"/>
              </a:rPr>
              <a:t>아이디어 개요</a:t>
            </a:r>
            <a:endParaRPr xmlns:mc="http://schemas.openxmlformats.org/markup-compatibility/2006" xmlns:hp="http://schemas.haansoft.com/office/presentation/8.0" kumimoji="0" lang="ko-KR" altLang="en-US" sz="4800" b="0" i="0" u="none" strike="noStrike" kern="1200" cap="none" spc="-300" normalizeH="0" baseline="0" mc:Ignorable="hp" hp:hslEmbossed="0">
              <a:solidFill>
                <a:srgbClr val="ffffff"/>
              </a:solidFill>
              <a:latin typeface="AppleSDGothicNeoL00"/>
              <a:ea typeface="AppleSDGothicNeoL00"/>
            </a:endParaRPr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76574" y="517361"/>
            <a:ext cx="5153223" cy="7317576"/>
          </a:xfrm>
          <a:prstGeom prst="rect">
            <a:avLst/>
          </a:prstGeom>
        </p:spPr>
      </p:pic>
      <p:sp>
        <p:nvSpPr>
          <p:cNvPr id="41" name="TextBox 3"/>
          <p:cNvSpPr txBox="1"/>
          <p:nvPr/>
        </p:nvSpPr>
        <p:spPr>
          <a:xfrm>
            <a:off x="9382758" y="2209314"/>
            <a:ext cx="1414782" cy="546268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0" i="0" u="none" strike="noStrike" kern="1200" cap="none" spc="-300" normalizeH="0" baseline="0" mc:Ignorable="hp" hp:hslEmbossed="0">
                <a:solidFill>
                  <a:schemeClr val="tx1"/>
                </a:solidFill>
                <a:latin typeface="AppleSDGothicNeoM00"/>
                <a:ea typeface="AppleSDGothicNeoM00"/>
              </a:rPr>
              <a:t>좋은 구도</a:t>
            </a:r>
            <a:endParaRPr xmlns:mc="http://schemas.openxmlformats.org/markup-compatibility/2006" xmlns:hp="http://schemas.haansoft.com/office/presentation/8.0" kumimoji="0" lang="ko-KR" altLang="en-US" sz="3000" b="0" i="0" u="none" strike="noStrike" kern="1200" cap="none" spc="-300" normalizeH="0" baseline="0" mc:Ignorable="hp" hp:hslEmbossed="0">
              <a:solidFill>
                <a:schemeClr val="tx1"/>
              </a:solidFill>
              <a:latin typeface="AppleSDGothicNeoM00"/>
              <a:ea typeface="AppleSDGothicNeoM00"/>
            </a:endParaRPr>
          </a:p>
        </p:txBody>
      </p:sp>
      <p:sp>
        <p:nvSpPr>
          <p:cNvPr id="42" name="TextBox 3"/>
          <p:cNvSpPr txBox="1"/>
          <p:nvPr/>
        </p:nvSpPr>
        <p:spPr>
          <a:xfrm>
            <a:off x="4986178" y="3835707"/>
            <a:ext cx="2219643" cy="62008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0" i="0" u="none" strike="noStrike" kern="1200" cap="none" spc="-300" normalizeH="0" baseline="0" mc:Ignorable="hp" hp:hslEmbossed="0">
                <a:solidFill>
                  <a:schemeClr val="tx1"/>
                </a:solidFill>
                <a:latin typeface="AppleSDGothicNeoB00"/>
                <a:ea typeface="AppleSDGothicNeoB00"/>
              </a:rPr>
              <a:t>단점은 보완</a:t>
            </a:r>
            <a:endParaRPr xmlns:mc="http://schemas.openxmlformats.org/markup-compatibility/2006" xmlns:hp="http://schemas.haansoft.com/office/presentation/8.0" kumimoji="0" lang="ko-KR" altLang="en-US" sz="3500" b="0" i="0" u="none" strike="noStrike" kern="1200" cap="none" spc="-300" normalizeH="0" baseline="0" mc:Ignorable="hp" hp:hslEmbossed="0">
              <a:solidFill>
                <a:schemeClr val="tx1"/>
              </a:solidFill>
              <a:latin typeface="AppleSDGothicNeoB00"/>
              <a:ea typeface="AppleSDGothicNeoB00"/>
            </a:endParaRPr>
          </a:p>
        </p:txBody>
      </p:sp>
      <p:sp>
        <p:nvSpPr>
          <p:cNvPr id="43" name="TextBox 3"/>
          <p:cNvSpPr txBox="1"/>
          <p:nvPr/>
        </p:nvSpPr>
        <p:spPr>
          <a:xfrm>
            <a:off x="4896286" y="2993941"/>
            <a:ext cx="2380377" cy="62365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AppleSDGothicNeoB00"/>
                <a:ea typeface="AppleSDGothicNeoB00"/>
              </a:rPr>
              <a:t>장점은 살리고</a:t>
            </a:r>
            <a:endParaRPr xmlns:mc="http://schemas.openxmlformats.org/markup-compatibility/2006" xmlns:hp="http://schemas.haansoft.com/office/presentation/8.0" kumimoji="0" lang="ko-KR" altLang="en-US" sz="3500" b="0" i="0" u="none" strike="noStrike" kern="1200" cap="none" spc="-300" normalizeH="0" baseline="0" mc:Ignorable="hp" hp:hslEmbossed="0">
              <a:solidFill>
                <a:srgbClr val="ffffff"/>
              </a:solidFill>
              <a:latin typeface="AppleSDGothicNeoB00"/>
              <a:ea typeface="AppleSDGothicNeoB00"/>
            </a:endParaRPr>
          </a:p>
        </p:txBody>
      </p:sp>
      <p:sp>
        <p:nvSpPr>
          <p:cNvPr id="54" name="TextBox 3"/>
          <p:cNvSpPr txBox="1"/>
          <p:nvPr/>
        </p:nvSpPr>
        <p:spPr>
          <a:xfrm>
            <a:off x="1054735" y="2023046"/>
            <a:ext cx="1754505" cy="85159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-300" normalizeH="0" baseline="0" mc:Ignorable="hp" hp:hslEmbossed="0">
                <a:solidFill>
                  <a:schemeClr val="tx1"/>
                </a:solidFill>
                <a:latin typeface="AppleSDGothicNeoM00"/>
                <a:ea typeface="AppleSDGothicNeoM00"/>
              </a:rPr>
              <a:t>베스트 사진</a:t>
            </a:r>
            <a:endParaRPr xmlns:mc="http://schemas.openxmlformats.org/markup-compatibility/2006" xmlns:hp="http://schemas.haansoft.com/office/presentation/8.0" kumimoji="0" lang="ko-KR" altLang="en-US" sz="2500" b="0" i="0" u="none" strike="noStrike" kern="1200" cap="none" spc="-300" normalizeH="0" baseline="0" mc:Ignorable="hp" hp:hslEmbossed="0">
              <a:solidFill>
                <a:schemeClr val="tx1"/>
              </a:solidFill>
              <a:latin typeface="AppleSDGothicNeoM00"/>
              <a:ea typeface="AppleSDGothicNeoM00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-300" normalizeH="0" baseline="0" mc:Ignorable="hp" hp:hslEmbossed="0">
                <a:solidFill>
                  <a:schemeClr val="tx1"/>
                </a:solidFill>
                <a:latin typeface="AppleSDGothicNeoM00"/>
                <a:ea typeface="AppleSDGothicNeoM00"/>
              </a:rPr>
              <a:t>제시</a:t>
            </a:r>
            <a:endParaRPr xmlns:mc="http://schemas.openxmlformats.org/markup-compatibility/2006" xmlns:hp="http://schemas.haansoft.com/office/presentation/8.0" kumimoji="0" lang="ko-KR" altLang="en-US" sz="2500" b="0" i="0" u="none" strike="noStrike" kern="1200" cap="none" spc="-300" normalizeH="0" baseline="0" mc:Ignorable="hp" hp:hslEmbossed="0">
              <a:solidFill>
                <a:schemeClr val="tx1"/>
              </a:solidFill>
              <a:latin typeface="AppleSDGothicNeoM00"/>
              <a:ea typeface="AppleSDGothicNeoM00"/>
            </a:endParaRPr>
          </a:p>
        </p:txBody>
      </p:sp>
      <p:sp>
        <p:nvSpPr>
          <p:cNvPr id="61" name=""/>
          <p:cNvSpPr/>
          <p:nvPr/>
        </p:nvSpPr>
        <p:spPr>
          <a:xfrm>
            <a:off x="9324974" y="2052637"/>
            <a:ext cx="1581150" cy="771525"/>
          </a:xfrm>
          <a:prstGeom prst="cornerTabs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63" name=""/>
          <p:cNvSpPr/>
          <p:nvPr/>
        </p:nvSpPr>
        <p:spPr>
          <a:xfrm>
            <a:off x="9010650" y="1776412"/>
            <a:ext cx="2143125" cy="1362075"/>
          </a:xfrm>
          <a:prstGeom prst="frame">
            <a:avLst>
              <a:gd name="adj1" fmla="val 125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75" name=""/>
          <p:cNvSpPr/>
          <p:nvPr/>
        </p:nvSpPr>
        <p:spPr>
          <a:xfrm>
            <a:off x="1171574" y="2033587"/>
            <a:ext cx="1581150" cy="771525"/>
          </a:xfrm>
          <a:prstGeom prst="cornerTabs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76" name=""/>
          <p:cNvSpPr/>
          <p:nvPr/>
        </p:nvSpPr>
        <p:spPr>
          <a:xfrm>
            <a:off x="857250" y="1757362"/>
            <a:ext cx="2143125" cy="1362075"/>
          </a:xfrm>
          <a:prstGeom prst="frame">
            <a:avLst>
              <a:gd name="adj1" fmla="val 125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78" name=""/>
          <p:cNvSpPr/>
          <p:nvPr/>
        </p:nvSpPr>
        <p:spPr>
          <a:xfrm>
            <a:off x="9324974" y="4614862"/>
            <a:ext cx="1581150" cy="771525"/>
          </a:xfrm>
          <a:prstGeom prst="cornerTabs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79" name=""/>
          <p:cNvSpPr/>
          <p:nvPr/>
        </p:nvSpPr>
        <p:spPr>
          <a:xfrm>
            <a:off x="9010650" y="4338637"/>
            <a:ext cx="2143125" cy="1362075"/>
          </a:xfrm>
          <a:prstGeom prst="frame">
            <a:avLst>
              <a:gd name="adj1" fmla="val 125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80" name="TextBox 3"/>
          <p:cNvSpPr txBox="1"/>
          <p:nvPr/>
        </p:nvSpPr>
        <p:spPr>
          <a:xfrm>
            <a:off x="9525633" y="4771539"/>
            <a:ext cx="1062357" cy="546268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0" i="0" u="none" strike="noStrike" kern="1200" cap="none" spc="-300" normalizeH="0" baseline="0" mc:Ignorable="hp" hp:hslEmbossed="0">
                <a:solidFill>
                  <a:schemeClr val="tx1"/>
                </a:solidFill>
                <a:latin typeface="AppleSDGothicNeoM00"/>
                <a:ea typeface="AppleSDGothicNeoM00"/>
              </a:rPr>
              <a:t>효율성</a:t>
            </a:r>
            <a:endParaRPr xmlns:mc="http://schemas.openxmlformats.org/markup-compatibility/2006" xmlns:hp="http://schemas.haansoft.com/office/presentation/8.0" kumimoji="0" lang="ko-KR" altLang="en-US" sz="3000" b="0" i="0" u="none" strike="noStrike" kern="1200" cap="none" spc="-300" normalizeH="0" baseline="0" mc:Ignorable="hp" hp:hslEmbossed="0">
              <a:solidFill>
                <a:schemeClr val="tx1"/>
              </a:solidFill>
              <a:latin typeface="AppleSDGothicNeoM00"/>
              <a:ea typeface="AppleSDGothicNeoM00"/>
            </a:endParaRPr>
          </a:p>
        </p:txBody>
      </p:sp>
      <p:sp>
        <p:nvSpPr>
          <p:cNvPr id="81" name=""/>
          <p:cNvSpPr/>
          <p:nvPr/>
        </p:nvSpPr>
        <p:spPr>
          <a:xfrm>
            <a:off x="1152524" y="4614862"/>
            <a:ext cx="1581150" cy="771525"/>
          </a:xfrm>
          <a:prstGeom prst="cornerTabs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82" name=""/>
          <p:cNvSpPr/>
          <p:nvPr/>
        </p:nvSpPr>
        <p:spPr>
          <a:xfrm>
            <a:off x="838200" y="4338637"/>
            <a:ext cx="2143125" cy="1362075"/>
          </a:xfrm>
          <a:prstGeom prst="frame">
            <a:avLst>
              <a:gd name="adj1" fmla="val 125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83" name="TextBox 3"/>
          <p:cNvSpPr txBox="1"/>
          <p:nvPr/>
        </p:nvSpPr>
        <p:spPr>
          <a:xfrm>
            <a:off x="1251585" y="4771539"/>
            <a:ext cx="1354455" cy="546268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0" i="0" u="none" strike="noStrike" kern="1200" cap="none" spc="-300" normalizeH="0" baseline="0" mc:Ignorable="hp" hp:hslEmbossed="0">
                <a:solidFill>
                  <a:schemeClr val="tx1"/>
                </a:solidFill>
                <a:latin typeface="AppleSDGothicNeoM00"/>
                <a:ea typeface="AppleSDGothicNeoM00"/>
              </a:rPr>
              <a:t>자동촬영</a:t>
            </a:r>
            <a:endParaRPr xmlns:mc="http://schemas.openxmlformats.org/markup-compatibility/2006" xmlns:hp="http://schemas.haansoft.com/office/presentation/8.0" kumimoji="0" lang="ko-KR" altLang="en-US" sz="3000" b="0" i="0" u="none" strike="noStrike" kern="1200" cap="none" spc="-300" normalizeH="0" baseline="0" mc:Ignorable="hp" hp:hslEmbossed="0">
              <a:solidFill>
                <a:schemeClr val="tx1"/>
              </a:solidFill>
              <a:latin typeface="AppleSDGothicNeoM00"/>
              <a:ea typeface="AppleSDGothicNeoM00"/>
            </a:endParaRPr>
          </a:p>
        </p:txBody>
      </p:sp>
      <p:cxnSp>
        <p:nvCxnSpPr>
          <p:cNvPr id="84" name=""/>
          <p:cNvCxnSpPr/>
          <p:nvPr/>
        </p:nvCxnSpPr>
        <p:spPr>
          <a:xfrm flipV="1">
            <a:off x="2876550" y="4071937"/>
            <a:ext cx="1657350" cy="604837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"/>
          <p:cNvCxnSpPr/>
          <p:nvPr/>
        </p:nvCxnSpPr>
        <p:spPr>
          <a:xfrm>
            <a:off x="7677150" y="4262437"/>
            <a:ext cx="1381125" cy="390525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"/>
          <p:cNvCxnSpPr/>
          <p:nvPr/>
        </p:nvCxnSpPr>
        <p:spPr>
          <a:xfrm flipV="1">
            <a:off x="7658100" y="2528887"/>
            <a:ext cx="1466849" cy="609600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正方形/長方形 1"/>
          <p:cNvSpPr/>
          <p:nvPr/>
        </p:nvSpPr>
        <p:spPr>
          <a:xfrm>
            <a:off x="0" y="0"/>
            <a:ext cx="12192000" cy="3571875"/>
          </a:xfrm>
          <a:prstGeom prst="rect">
            <a:avLst/>
          </a:prstGeom>
          <a:solidFill>
            <a:srgbClr val="b3927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ja-JP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sp>
        <p:nvSpPr>
          <p:cNvPr id="41" name=""/>
          <p:cNvSpPr/>
          <p:nvPr/>
        </p:nvSpPr>
        <p:spPr>
          <a:xfrm>
            <a:off x="4933950" y="1881187"/>
            <a:ext cx="2314575" cy="419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21" name="TextBox 3"/>
          <p:cNvSpPr txBox="1"/>
          <p:nvPr/>
        </p:nvSpPr>
        <p:spPr>
          <a:xfrm>
            <a:off x="416558" y="228115"/>
            <a:ext cx="351157" cy="81773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4800" b="0" i="0" u="none" strike="noStrike" kern="1200" cap="none" spc="-300" normalizeH="0" baseline="0" mc:Ignorable="hp" hp:hslEmbossed="0">
              <a:solidFill>
                <a:srgbClr val="ffffff"/>
              </a:solidFill>
              <a:latin typeface="AppleSDGothicNeoL00"/>
              <a:ea typeface="AppleSDGothicNeoL00"/>
            </a:endParaRPr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69541" y="1252690"/>
            <a:ext cx="4105474" cy="5829773"/>
          </a:xfrm>
          <a:prstGeom prst="rect">
            <a:avLst/>
          </a:prstGeom>
        </p:spPr>
      </p:pic>
      <p:pic>
        <p:nvPicPr>
          <p:cNvPr id="3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29394" y="2914831"/>
            <a:ext cx="1933212" cy="1933212"/>
          </a:xfrm>
          <a:prstGeom prst="rect">
            <a:avLst/>
          </a:prstGeom>
        </p:spPr>
      </p:pic>
      <p:sp>
        <p:nvSpPr>
          <p:cNvPr id="45" name="TextBox 6"/>
          <p:cNvSpPr txBox="1"/>
          <p:nvPr/>
        </p:nvSpPr>
        <p:spPr>
          <a:xfrm>
            <a:off x="395603" y="3769923"/>
            <a:ext cx="4134486" cy="1228797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7500" b="0" i="0" u="none" strike="noStrike" kern="1200" cap="none" spc="0" normalizeH="0" baseline="0" mc:Ignorable="hp" hp:hslEmbossed="0">
                <a:solidFill>
                  <a:srgbClr val="585454"/>
                </a:solidFill>
                <a:latin typeface="나눔스퀘어 Bold"/>
                <a:ea typeface="나눔스퀘어 Bold"/>
              </a:rPr>
              <a:t>인생샷을</a:t>
            </a:r>
            <a:endParaRPr xmlns:mc="http://schemas.openxmlformats.org/markup-compatibility/2006" xmlns:hp="http://schemas.haansoft.com/office/presentation/8.0" kumimoji="0" lang="ko-KR" altLang="en-US" sz="7500" b="0" i="0" u="none" strike="noStrike" kern="1200" cap="none" spc="0" normalizeH="0" baseline="0" mc:Ignorable="hp" hp:hslEmbossed="0">
              <a:solidFill>
                <a:srgbClr val="585454"/>
              </a:solidFill>
              <a:latin typeface="나눔스퀘어 Bold"/>
              <a:ea typeface="나눔스퀘어 Bold"/>
            </a:endParaRPr>
          </a:p>
        </p:txBody>
      </p:sp>
      <p:sp>
        <p:nvSpPr>
          <p:cNvPr id="46" name="TextBox 6"/>
          <p:cNvSpPr txBox="1"/>
          <p:nvPr/>
        </p:nvSpPr>
        <p:spPr>
          <a:xfrm>
            <a:off x="7551260" y="3769923"/>
            <a:ext cx="4134486" cy="1228797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7500" b="0" i="0" u="none" strike="noStrike" kern="1200" cap="none" spc="0" normalizeH="0" baseline="0" mc:Ignorable="hp" hp:hslEmbossed="0">
                <a:solidFill>
                  <a:srgbClr val="585454"/>
                </a:solidFill>
                <a:latin typeface="나눔스퀘어 Bold"/>
                <a:ea typeface="나눔스퀘어 Bold"/>
              </a:rPr>
              <a:t>자동으로</a:t>
            </a:r>
            <a:endParaRPr xmlns:mc="http://schemas.openxmlformats.org/markup-compatibility/2006" xmlns:hp="http://schemas.haansoft.com/office/presentation/8.0" kumimoji="0" lang="ko-KR" altLang="en-US" sz="7500" b="0" i="0" u="none" strike="noStrike" kern="1200" cap="none" spc="0" normalizeH="0" baseline="0" mc:Ignorable="hp" hp:hslEmbossed="0">
              <a:solidFill>
                <a:srgbClr val="585454"/>
              </a:solidFill>
              <a:latin typeface="나눔스퀘어 Bold"/>
              <a:ea typeface="나눔스퀘어 Bold"/>
            </a:endParaRPr>
          </a:p>
        </p:txBody>
      </p:sp>
      <p:sp>
        <p:nvSpPr>
          <p:cNvPr id="47" name="TextBox 6"/>
          <p:cNvSpPr txBox="1"/>
          <p:nvPr/>
        </p:nvSpPr>
        <p:spPr>
          <a:xfrm>
            <a:off x="395603" y="2124003"/>
            <a:ext cx="4134486" cy="122689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7500" b="0" i="0" u="none" strike="noStrike" kern="1200" cap="none" spc="0" normalizeH="0" baseline="0" mc:Ignorable="hp" hp:hslEmbossed="0">
                <a:solidFill>
                  <a:schemeClr val="lt1"/>
                </a:solidFill>
                <a:latin typeface="나눔스퀘어 Bold"/>
                <a:ea typeface="나눔스퀘어 Bold"/>
              </a:rPr>
              <a:t>노력</a:t>
            </a:r>
            <a:r>
              <a:rPr xmlns:mc="http://schemas.openxmlformats.org/markup-compatibility/2006" xmlns:hp="http://schemas.haansoft.com/office/presentation/8.0" kumimoji="0" lang="en-US" altLang="ko-KR" sz="7500" b="0" i="0" u="none" strike="noStrike" kern="1200" cap="none" spc="0" normalizeH="0" baseline="0" mc:Ignorable="hp" hp:hslEmbossed="0">
                <a:solidFill>
                  <a:schemeClr val="lt1"/>
                </a:solidFill>
                <a:latin typeface="나눔스퀘어 Bold"/>
                <a:ea typeface="나눔스퀘어 Bold"/>
              </a:rPr>
              <a:t> NO</a:t>
            </a:r>
            <a:endParaRPr xmlns:mc="http://schemas.openxmlformats.org/markup-compatibility/2006" xmlns:hp="http://schemas.haansoft.com/office/presentation/8.0" kumimoji="0" lang="en-US" altLang="ko-KR" sz="7500" b="0" i="0" u="none" strike="noStrike" kern="1200" cap="none" spc="0" normalizeH="0" baseline="0" mc:Ignorable="hp" hp:hslEmbossed="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/>
          <a:srcRect t="1260" b="126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4" name="그룹 113"/>
          <p:cNvGrpSpPr/>
          <p:nvPr/>
        </p:nvGrpSpPr>
        <p:grpSpPr>
          <a:xfrm rot="0">
            <a:off x="-2" y="-10931"/>
            <a:ext cx="12192002" cy="6868933"/>
            <a:chOff x="-2" y="-10931"/>
            <a:chExt cx="12192002" cy="6868933"/>
          </a:xfrm>
        </p:grpSpPr>
        <p:sp>
          <p:nvSpPr>
            <p:cNvPr id="59" name="직사각형 5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7" name="이등변 삼각형 106"/>
            <p:cNvSpPr/>
            <p:nvPr/>
          </p:nvSpPr>
          <p:spPr>
            <a:xfrm rot="5400000" flipV="1">
              <a:off x="-386466" y="375534"/>
              <a:ext cx="6868932" cy="6096003"/>
            </a:xfrm>
            <a:prstGeom prst="triangle">
              <a:avLst>
                <a:gd name="adj" fmla="val 50185"/>
              </a:avLst>
            </a:prstGeom>
            <a:solidFill>
              <a:srgbClr val="184d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1" name="이등변 삼각형 80"/>
            <p:cNvSpPr/>
            <p:nvPr/>
          </p:nvSpPr>
          <p:spPr>
            <a:xfrm rot="5400000">
              <a:off x="-436886" y="698499"/>
              <a:ext cx="6334769" cy="5461000"/>
            </a:xfrm>
            <a:prstGeom prst="triangle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6096000" y="-10931"/>
              <a:ext cx="6096000" cy="686893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113" name="그룹 112"/>
            <p:cNvGrpSpPr/>
            <p:nvPr/>
          </p:nvGrpSpPr>
          <p:grpSpPr>
            <a:xfrm rot="0">
              <a:off x="6626173" y="2535311"/>
              <a:ext cx="5035656" cy="1333100"/>
              <a:chOff x="6473773" y="2535311"/>
              <a:chExt cx="5035656" cy="1333100"/>
            </a:xfrm>
          </p:grpSpPr>
          <p:sp>
            <p:nvSpPr>
              <p:cNvPr id="106" name="TextBox 105"/>
              <p:cNvSpPr txBox="1"/>
              <p:nvPr/>
            </p:nvSpPr>
            <p:spPr>
              <a:xfrm>
                <a:off x="6473773" y="3160525"/>
                <a:ext cx="5035656" cy="6951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 sz="4000" b="1">
                    <a:solidFill>
                      <a:schemeClr val="bg1"/>
                    </a:solidFill>
                    <a:latin typeface="나눔스퀘어 Bold"/>
                    <a:ea typeface="나눔스퀘어 Bold"/>
                  </a:rPr>
                  <a:t>시연</a:t>
                </a:r>
                <a:endParaRPr lang="ko-KR" altLang="en-US" sz="4000" b="1">
                  <a:solidFill>
                    <a:schemeClr val="bg1"/>
                  </a:solidFill>
                  <a:latin typeface="나눔스퀘어 Bold"/>
                  <a:ea typeface="나눔스퀘어 Bold"/>
                </a:endParaRP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6473773" y="2535311"/>
                <a:ext cx="5035656" cy="5679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3200" b="1">
                    <a:solidFill>
                      <a:schemeClr val="bg1"/>
                    </a:solidFill>
                    <a:ea typeface="나눔스퀘어 ExtraBold"/>
                  </a:rPr>
                  <a:t>Part 2,</a:t>
                </a:r>
                <a:endParaRPr lang="en-US" altLang="ko-KR" sz="3200" b="1">
                  <a:solidFill>
                    <a:schemeClr val="bg1"/>
                  </a:solidFill>
                  <a:ea typeface="나눔스퀘어 ExtraBold"/>
                </a:endParaRPr>
              </a:p>
            </p:txBody>
          </p:sp>
        </p:grpSp>
        <p:cxnSp>
          <p:nvCxnSpPr>
            <p:cNvPr id="111" name="직선 연결선 110"/>
            <p:cNvCxnSpPr/>
            <p:nvPr/>
          </p:nvCxnSpPr>
          <p:spPr>
            <a:xfrm>
              <a:off x="6654800" y="2349500"/>
              <a:ext cx="5537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5400000" flipV="1">
            <a:off x="10910657" y="5586651"/>
            <a:ext cx="1712734" cy="851837"/>
          </a:xfrm>
          <a:prstGeom prst="triangle">
            <a:avLst>
              <a:gd name="adj" fmla="val 99921"/>
            </a:avLst>
          </a:prstGeom>
          <a:solidFill>
            <a:srgbClr val="184d6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이등변 삼각형 4"/>
          <p:cNvSpPr/>
          <p:nvPr/>
        </p:nvSpPr>
        <p:spPr>
          <a:xfrm rot="5400000">
            <a:off x="-1592968" y="1592969"/>
            <a:ext cx="6868935" cy="3683000"/>
          </a:xfrm>
          <a:prstGeom prst="triangle">
            <a:avLst>
              <a:gd name="adj" fmla="val 0"/>
            </a:avLst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양쪽 대괄호 1"/>
          <p:cNvSpPr/>
          <p:nvPr/>
        </p:nvSpPr>
        <p:spPr>
          <a:xfrm>
            <a:off x="2984500" y="2399419"/>
            <a:ext cx="8585205" cy="2324100"/>
          </a:xfrm>
          <a:prstGeom prst="bracketPair">
            <a:avLst>
              <a:gd name="adj" fmla="val 16667"/>
            </a:avLst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547360" y="3007471"/>
            <a:ext cx="3478530" cy="10958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6600" spc="-300">
                <a:solidFill>
                  <a:schemeClr val="accent1">
                    <a:lumMod val="50000"/>
                  </a:schemeClr>
                </a:solidFill>
              </a:rPr>
              <a:t>시연 영상</a:t>
            </a:r>
            <a:endParaRPr lang="ko-KR" altLang="en-US" sz="6600" spc="-30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747260" y="3007471"/>
            <a:ext cx="2707005" cy="10958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6600" spc="-300">
                <a:solidFill>
                  <a:schemeClr val="accent1">
                    <a:lumMod val="50000"/>
                  </a:schemeClr>
                </a:solidFill>
              </a:rPr>
              <a:t>영상 ㄱ</a:t>
            </a:r>
            <a:endParaRPr lang="ko-KR" altLang="en-US" sz="6600" spc="-30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/>
          <a:srcRect t="1260" b="126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4" name="그룹 113"/>
          <p:cNvGrpSpPr/>
          <p:nvPr/>
        </p:nvGrpSpPr>
        <p:grpSpPr>
          <a:xfrm rot="0">
            <a:off x="-2" y="-10931"/>
            <a:ext cx="12192002" cy="6868933"/>
            <a:chOff x="-2" y="-10931"/>
            <a:chExt cx="12192002" cy="6868933"/>
          </a:xfrm>
        </p:grpSpPr>
        <p:sp>
          <p:nvSpPr>
            <p:cNvPr id="59" name="직사각형 5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7" name="이등변 삼각형 106"/>
            <p:cNvSpPr/>
            <p:nvPr/>
          </p:nvSpPr>
          <p:spPr>
            <a:xfrm rot="5400000" flipV="1">
              <a:off x="-386466" y="375534"/>
              <a:ext cx="6868932" cy="6096003"/>
            </a:xfrm>
            <a:prstGeom prst="triangle">
              <a:avLst>
                <a:gd name="adj" fmla="val 50185"/>
              </a:avLst>
            </a:prstGeom>
            <a:solidFill>
              <a:srgbClr val="184d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1" name="이등변 삼각형 80"/>
            <p:cNvSpPr/>
            <p:nvPr/>
          </p:nvSpPr>
          <p:spPr>
            <a:xfrm rot="5400000">
              <a:off x="-436886" y="698499"/>
              <a:ext cx="6334769" cy="5461000"/>
            </a:xfrm>
            <a:prstGeom prst="triangle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6096000" y="-10931"/>
              <a:ext cx="6096000" cy="686893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113" name="그룹 112"/>
            <p:cNvGrpSpPr/>
            <p:nvPr/>
          </p:nvGrpSpPr>
          <p:grpSpPr>
            <a:xfrm rot="0">
              <a:off x="6626173" y="2535311"/>
              <a:ext cx="5035656" cy="1333100"/>
              <a:chOff x="6473773" y="2535311"/>
              <a:chExt cx="5035656" cy="1333100"/>
            </a:xfrm>
          </p:grpSpPr>
          <p:sp>
            <p:nvSpPr>
              <p:cNvPr id="106" name="TextBox 105"/>
              <p:cNvSpPr txBox="1"/>
              <p:nvPr/>
            </p:nvSpPr>
            <p:spPr>
              <a:xfrm>
                <a:off x="6473773" y="3160525"/>
                <a:ext cx="5035656" cy="6951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 sz="4000" b="1">
                    <a:solidFill>
                      <a:schemeClr val="bg1"/>
                    </a:solidFill>
                    <a:latin typeface="나눔스퀘어 Bold"/>
                    <a:ea typeface="나눔스퀘어 Bold"/>
                  </a:rPr>
                  <a:t>모델링 설명</a:t>
                </a:r>
                <a:endParaRPr lang="ko-KR" altLang="en-US" sz="4000" b="1">
                  <a:solidFill>
                    <a:schemeClr val="bg1"/>
                  </a:solidFill>
                  <a:latin typeface="나눔스퀘어 Bold"/>
                  <a:ea typeface="나눔스퀘어 Bold"/>
                </a:endParaRP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6473773" y="2535311"/>
                <a:ext cx="5035656" cy="5679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3200" b="1">
                    <a:solidFill>
                      <a:schemeClr val="bg1"/>
                    </a:solidFill>
                    <a:ea typeface="나눔스퀘어 ExtraBold"/>
                  </a:rPr>
                  <a:t>Part 3,</a:t>
                </a:r>
                <a:endParaRPr lang="en-US" altLang="ko-KR" sz="3200" b="1">
                  <a:solidFill>
                    <a:schemeClr val="bg1"/>
                  </a:solidFill>
                  <a:ea typeface="나눔스퀘어 ExtraBold"/>
                </a:endParaRPr>
              </a:p>
            </p:txBody>
          </p:sp>
        </p:grpSp>
        <p:cxnSp>
          <p:nvCxnSpPr>
            <p:cNvPr id="111" name="직선 연결선 110"/>
            <p:cNvCxnSpPr/>
            <p:nvPr/>
          </p:nvCxnSpPr>
          <p:spPr>
            <a:xfrm>
              <a:off x="6654800" y="2349500"/>
              <a:ext cx="5537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5400000" flipV="1">
            <a:off x="10910657" y="5586651"/>
            <a:ext cx="1712734" cy="851837"/>
          </a:xfrm>
          <a:prstGeom prst="triangle">
            <a:avLst>
              <a:gd name="adj" fmla="val 99921"/>
            </a:avLst>
          </a:prstGeom>
          <a:solidFill>
            <a:srgbClr val="184d6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이등변 삼각형 4"/>
          <p:cNvSpPr/>
          <p:nvPr/>
        </p:nvSpPr>
        <p:spPr>
          <a:xfrm rot="5400000">
            <a:off x="-1592968" y="1592969"/>
            <a:ext cx="6868935" cy="3683000"/>
          </a:xfrm>
          <a:prstGeom prst="triangle">
            <a:avLst>
              <a:gd name="adj" fmla="val 0"/>
            </a:avLst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양쪽 대괄호 1"/>
          <p:cNvSpPr/>
          <p:nvPr/>
        </p:nvSpPr>
        <p:spPr>
          <a:xfrm>
            <a:off x="2984500" y="2399419"/>
            <a:ext cx="8585205" cy="2324100"/>
          </a:xfrm>
          <a:prstGeom prst="bracketPair">
            <a:avLst>
              <a:gd name="adj" fmla="val 16667"/>
            </a:avLst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137785" y="3007471"/>
            <a:ext cx="4259580" cy="10958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6600" spc="-300">
                <a:solidFill>
                  <a:schemeClr val="accent1">
                    <a:lumMod val="50000"/>
                  </a:schemeClr>
                </a:solidFill>
              </a:rPr>
              <a:t>데이터 수집</a:t>
            </a:r>
            <a:endParaRPr lang="ko-KR" altLang="en-US" sz="6600" spc="-30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53562" y="4142364"/>
            <a:ext cx="1895159" cy="1688125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72341" y="1504949"/>
            <a:ext cx="2562225" cy="2562225"/>
          </a:xfrm>
          <a:prstGeom prst="rect">
            <a:avLst/>
          </a:prstGeom>
        </p:spPr>
      </p:pic>
      <p:sp>
        <p:nvSpPr>
          <p:cNvPr id="11" name="TextBox 24"/>
          <p:cNvSpPr txBox="1"/>
          <p:nvPr/>
        </p:nvSpPr>
        <p:spPr>
          <a:xfrm>
            <a:off x="8914232" y="3429000"/>
            <a:ext cx="922913" cy="1157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7000" b="1">
                <a:solidFill>
                  <a:schemeClr val="tx1"/>
                </a:solidFill>
                <a:latin typeface="Arial"/>
                <a:cs typeface="Arial"/>
              </a:rPr>
              <a:t>+</a:t>
            </a:r>
            <a:endParaRPr lang="en-US" altLang="ko-KR" sz="7000" b="1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9006" y="2690931"/>
            <a:ext cx="6714411" cy="2238137"/>
          </a:xfrm>
          <a:prstGeom prst="rect">
            <a:avLst/>
          </a:prstGeom>
        </p:spPr>
      </p:pic>
      <p:sp>
        <p:nvSpPr>
          <p:cNvPr id="20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rgbClr val="b3927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ja-JP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sp>
        <p:nvSpPr>
          <p:cNvPr id="21" name="TextBox 3"/>
          <p:cNvSpPr txBox="1"/>
          <p:nvPr/>
        </p:nvSpPr>
        <p:spPr>
          <a:xfrm>
            <a:off x="416558" y="228115"/>
            <a:ext cx="2760982" cy="81773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AppleSDGothicNeoL00"/>
                <a:ea typeface="AppleSDGothicNeoL00"/>
              </a:rPr>
              <a:t>데이터 수집</a:t>
            </a:r>
            <a:endParaRPr xmlns:mc="http://schemas.openxmlformats.org/markup-compatibility/2006" xmlns:hp="http://schemas.haansoft.com/office/presentation/8.0" kumimoji="0" lang="ko-KR" altLang="en-US" sz="4800" b="0" i="0" u="none" strike="noStrike" kern="1200" cap="none" spc="-300" normalizeH="0" baseline="0" mc:Ignorable="hp" hp:hslEmbossed="0">
              <a:solidFill>
                <a:srgbClr val="ffffff"/>
              </a:solidFill>
              <a:latin typeface="AppleSDGothicNeoL00"/>
              <a:ea typeface="AppleSDGothicNeoL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rgbClr val="b3927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ja-JP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sp>
        <p:nvSpPr>
          <p:cNvPr id="19" name="TextBox 3"/>
          <p:cNvSpPr txBox="1"/>
          <p:nvPr/>
        </p:nvSpPr>
        <p:spPr>
          <a:xfrm>
            <a:off x="416558" y="228115"/>
            <a:ext cx="2760982" cy="81773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AppleSDGothicNeoL00"/>
                <a:ea typeface="AppleSDGothicNeoL00"/>
              </a:rPr>
              <a:t>데이터 수집</a:t>
            </a:r>
            <a:endParaRPr xmlns:mc="http://schemas.openxmlformats.org/markup-compatibility/2006" xmlns:hp="http://schemas.haansoft.com/office/presentation/8.0" kumimoji="0" lang="ko-KR" altLang="en-US" sz="4800" b="0" i="0" u="none" strike="noStrike" kern="1200" cap="none" spc="-300" normalizeH="0" baseline="0" mc:Ignorable="hp" hp:hslEmbossed="0">
              <a:solidFill>
                <a:srgbClr val="ffffff"/>
              </a:solidFill>
              <a:latin typeface="AppleSDGothicNeoL00"/>
              <a:ea typeface="AppleSDGothicNeoL0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53562" y="4142364"/>
            <a:ext cx="1895159" cy="1688125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72341" y="1504949"/>
            <a:ext cx="2562225" cy="2562225"/>
          </a:xfrm>
          <a:prstGeom prst="rect">
            <a:avLst/>
          </a:prstGeom>
        </p:spPr>
      </p:pic>
      <p:sp>
        <p:nvSpPr>
          <p:cNvPr id="11" name="TextBox 24"/>
          <p:cNvSpPr txBox="1"/>
          <p:nvPr/>
        </p:nvSpPr>
        <p:spPr>
          <a:xfrm>
            <a:off x="8914232" y="3429000"/>
            <a:ext cx="922913" cy="1157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7000" b="1">
                <a:solidFill>
                  <a:schemeClr val="tx1"/>
                </a:solidFill>
                <a:latin typeface="Arial"/>
                <a:cs typeface="Arial"/>
              </a:rPr>
              <a:t>+</a:t>
            </a:r>
            <a:endParaRPr lang="en-US" altLang="ko-KR" sz="7000" b="1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9006" y="2690931"/>
            <a:ext cx="6714411" cy="2238137"/>
          </a:xfrm>
          <a:prstGeom prst="rect">
            <a:avLst/>
          </a:prstGeom>
        </p:spPr>
      </p:pic>
      <p:sp>
        <p:nvSpPr>
          <p:cNvPr id="14" name="Rectangle 24"/>
          <p:cNvSpPr/>
          <p:nvPr/>
        </p:nvSpPr>
        <p:spPr>
          <a:xfrm>
            <a:off x="3209925" y="0"/>
            <a:ext cx="5772150" cy="6858000"/>
          </a:xfrm>
          <a:prstGeom prst="rect">
            <a:avLst/>
          </a:prstGeom>
          <a:solidFill>
            <a:srgbClr val="181e26">
              <a:alpha val="9176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ID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함초롬돋움"/>
            </a:endParaRPr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467225" y="290513"/>
            <a:ext cx="3257550" cy="6276974"/>
          </a:xfrm>
          <a:prstGeom prst="rect">
            <a:avLst/>
          </a:prstGeom>
        </p:spPr>
      </p:pic>
      <p:sp>
        <p:nvSpPr>
          <p:cNvPr id="20" name="TextBox 3"/>
          <p:cNvSpPr txBox="1"/>
          <p:nvPr/>
        </p:nvSpPr>
        <p:spPr>
          <a:xfrm>
            <a:off x="6310151" y="2240270"/>
            <a:ext cx="2010888" cy="130112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1" i="0" u="none" strike="noStrike" kern="1200" cap="none" spc="-300" normalizeH="0" baseline="0" mc:Ignorable="hp" hp:hslEmbossed="0">
                <a:solidFill>
                  <a:srgbClr val="ff0000"/>
                </a:solidFill>
                <a:latin typeface="AppleSDGothicNeoL00"/>
                <a:ea typeface="AppleSDGothicNeoL00"/>
              </a:rPr>
              <a:t>검색어</a:t>
            </a:r>
            <a:endParaRPr xmlns:mc="http://schemas.openxmlformats.org/markup-compatibility/2006" xmlns:hp="http://schemas.haansoft.com/office/presentation/8.0" kumimoji="0" lang="ko-KR" altLang="en-US" sz="4000" b="1" i="0" u="none" strike="noStrike" kern="1200" cap="none" spc="-300" normalizeH="0" baseline="0" mc:Ignorable="hp" hp:hslEmbossed="0">
              <a:solidFill>
                <a:srgbClr val="ff0000"/>
              </a:solidFill>
              <a:latin typeface="AppleSDGothicNeoL00"/>
              <a:ea typeface="AppleSDGothicNeoL00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1" i="0" u="none" strike="noStrike" kern="1200" cap="none" spc="-300" normalizeH="0" baseline="0" mc:Ignorable="hp" hp:hslEmbossed="0">
                <a:solidFill>
                  <a:srgbClr val="ff0000"/>
                </a:solidFill>
                <a:latin typeface="AppleSDGothicNeoL00"/>
                <a:ea typeface="AppleSDGothicNeoL00"/>
              </a:rPr>
              <a:t>목록</a:t>
            </a:r>
            <a:endParaRPr xmlns:mc="http://schemas.openxmlformats.org/markup-compatibility/2006" xmlns:hp="http://schemas.haansoft.com/office/presentation/8.0" kumimoji="0" lang="ko-KR" altLang="en-US" sz="4000" b="1" i="0" u="none" strike="noStrike" kern="1200" cap="none" spc="-300" normalizeH="0" baseline="0" mc:Ignorable="hp" hp:hslEmbossed="0">
              <a:solidFill>
                <a:srgbClr val="ff0000"/>
              </a:solidFill>
              <a:latin typeface="AppleSDGothicNeoL00"/>
              <a:ea typeface="AppleSDGothicNeoL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"/>
          <p:cNvPicPr>
            <a:picLocks noChangeAspect="1"/>
          </p:cNvPicPr>
          <p:nvPr/>
        </p:nvPicPr>
        <p:blipFill rotWithShape="1">
          <a:blip r:embed="rId2">
            <a:alphaModFix amt="6000"/>
            <a:lum/>
          </a:blip>
          <a:stretch>
            <a:fillRect/>
          </a:stretch>
        </p:blipFill>
        <p:spPr>
          <a:xfrm>
            <a:off x="2500494" y="0"/>
            <a:ext cx="7191010" cy="7191010"/>
          </a:xfrm>
          <a:prstGeom prst="rect">
            <a:avLst/>
          </a:prstGeom>
          <a:noFill/>
        </p:spPr>
      </p:pic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344557" y="117944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 rot="0">
            <a:off x="426720" y="84905"/>
            <a:ext cx="2074545" cy="1040914"/>
            <a:chOff x="426720" y="84905"/>
            <a:chExt cx="2074545" cy="1040914"/>
          </a:xfrm>
        </p:grpSpPr>
        <p:sp>
          <p:nvSpPr>
            <p:cNvPr id="7" name="TextBox 6"/>
            <p:cNvSpPr txBox="1"/>
            <p:nvPr/>
          </p:nvSpPr>
          <p:spPr>
            <a:xfrm>
              <a:off x="426720" y="84905"/>
              <a:ext cx="2074545" cy="7513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4400" spc="-300">
                  <a:solidFill>
                    <a:schemeClr val="accent1">
                      <a:lumMod val="50000"/>
                    </a:schemeClr>
                  </a:solidFill>
                  <a:latin typeface="AppleSDGothicNeoL00"/>
                  <a:ea typeface="AppleSDGothicNeoL00"/>
                </a:rPr>
                <a:t>팀원 소개</a:t>
              </a:r>
              <a:endParaRPr lang="ko-KR" altLang="en-US" sz="4400" spc="-300">
                <a:solidFill>
                  <a:schemeClr val="accent1">
                    <a:lumMod val="50000"/>
                  </a:schemeClr>
                </a:solidFill>
                <a:latin typeface="AppleSDGothicNeoL00"/>
                <a:ea typeface="AppleSDGothicNeoL0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47040" y="787265"/>
              <a:ext cx="615950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600">
                  <a:solidFill>
                    <a:schemeClr val="accent2">
                      <a:lumMod val="50000"/>
                    </a:schemeClr>
                  </a:solidFill>
                  <a:latin typeface="AppleSDGothicNeoL00"/>
                  <a:ea typeface="AppleSDGothicNeoL00"/>
                </a:rPr>
                <a:t>YYJG</a:t>
              </a:r>
              <a:endParaRPr lang="en-US" altLang="ko-KR" sz="1600">
                <a:solidFill>
                  <a:schemeClr val="accent2">
                    <a:lumMod val="50000"/>
                  </a:schemeClr>
                </a:solidFill>
                <a:latin typeface="AppleSDGothicNeoL00"/>
                <a:ea typeface="AppleSDGothicNeoL00"/>
              </a:endParaRPr>
            </a:p>
          </p:txBody>
        </p:sp>
      </p:grpSp>
      <p:sp>
        <p:nvSpPr>
          <p:cNvPr id="15" name="타원 2"/>
          <p:cNvSpPr/>
          <p:nvPr/>
        </p:nvSpPr>
        <p:spPr>
          <a:xfrm>
            <a:off x="5155976" y="2488976"/>
            <a:ext cx="1880048" cy="1880048"/>
          </a:xfrm>
          <a:prstGeom prst="ellipse">
            <a:avLst/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9"/>
          <p:cNvSpPr txBox="1"/>
          <p:nvPr/>
        </p:nvSpPr>
        <p:spPr>
          <a:xfrm>
            <a:off x="5561647" y="4612347"/>
            <a:ext cx="1068706" cy="453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chemeClr val="tx2">
                    <a:lumMod val="50000"/>
                  </a:schemeClr>
                </a:solidFill>
              </a:rPr>
              <a:t>양현모</a:t>
            </a:r>
            <a:endParaRPr lang="ko-KR" altLang="en-US" sz="240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타원 2"/>
          <p:cNvSpPr/>
          <p:nvPr/>
        </p:nvSpPr>
        <p:spPr>
          <a:xfrm>
            <a:off x="3041426" y="2488976"/>
            <a:ext cx="1880048" cy="1880048"/>
          </a:xfrm>
          <a:prstGeom prst="ellipse">
            <a:avLst/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9"/>
          <p:cNvSpPr txBox="1"/>
          <p:nvPr/>
        </p:nvSpPr>
        <p:spPr>
          <a:xfrm>
            <a:off x="3447097" y="4612347"/>
            <a:ext cx="1068706" cy="453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chemeClr val="tx2">
                    <a:lumMod val="50000"/>
                  </a:schemeClr>
                </a:solidFill>
              </a:rPr>
              <a:t>양창은</a:t>
            </a:r>
            <a:endParaRPr lang="ko-KR" altLang="en-US" sz="240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5" name="타원 2"/>
          <p:cNvSpPr/>
          <p:nvPr/>
        </p:nvSpPr>
        <p:spPr>
          <a:xfrm>
            <a:off x="9385076" y="2488976"/>
            <a:ext cx="1880048" cy="1880048"/>
          </a:xfrm>
          <a:prstGeom prst="ellipse">
            <a:avLst/>
          </a:prstGeom>
          <a:blipFill rotWithShape="1">
            <a:blip r:embed="rId5">
              <a:alphaModFix/>
              <a:lum/>
            </a:blip>
            <a:srcRect/>
            <a:stretch>
              <a:fillRect/>
            </a:stretch>
          </a:blipFill>
          <a:ln w="38100" cap="flat" cmpd="sng" algn="ctr">
            <a:solidFill>
              <a:srgbClr val="6182d6"/>
            </a:solidFill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TextBox 9"/>
          <p:cNvSpPr txBox="1"/>
          <p:nvPr/>
        </p:nvSpPr>
        <p:spPr>
          <a:xfrm>
            <a:off x="9790746" y="4612347"/>
            <a:ext cx="1068706" cy="453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chemeClr val="tx2">
                    <a:lumMod val="50000"/>
                  </a:schemeClr>
                </a:solidFill>
              </a:rPr>
              <a:t>공찬우</a:t>
            </a:r>
            <a:endParaRPr lang="ko-KR" altLang="en-US" sz="240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7" name="타원 2"/>
          <p:cNvSpPr/>
          <p:nvPr/>
        </p:nvSpPr>
        <p:spPr>
          <a:xfrm>
            <a:off x="7270526" y="2488976"/>
            <a:ext cx="1880048" cy="1880048"/>
          </a:xfrm>
          <a:prstGeom prst="ellipse">
            <a:avLst/>
          </a:prstGeom>
          <a:blipFill rotWithShape="1">
            <a:blip r:embed="rId6">
              <a:alphaModFix/>
              <a:lum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TextBox 9"/>
          <p:cNvSpPr txBox="1"/>
          <p:nvPr/>
        </p:nvSpPr>
        <p:spPr>
          <a:xfrm>
            <a:off x="7676197" y="4612347"/>
            <a:ext cx="1068706" cy="453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chemeClr val="tx2">
                    <a:lumMod val="50000"/>
                  </a:schemeClr>
                </a:solidFill>
              </a:rPr>
              <a:t>이동재</a:t>
            </a:r>
            <a:endParaRPr lang="ko-KR" altLang="en-US" sz="240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타원 2"/>
          <p:cNvSpPr/>
          <p:nvPr/>
        </p:nvSpPr>
        <p:spPr>
          <a:xfrm>
            <a:off x="926876" y="2488976"/>
            <a:ext cx="1880048" cy="1880048"/>
          </a:xfrm>
          <a:prstGeom prst="ellipse">
            <a:avLst/>
          </a:prstGeom>
          <a:blipFill rotWithShape="1">
            <a:blip r:embed="rId7">
              <a:alphaModFix/>
              <a:lum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TextBox 9"/>
          <p:cNvSpPr txBox="1"/>
          <p:nvPr/>
        </p:nvSpPr>
        <p:spPr>
          <a:xfrm>
            <a:off x="1332547" y="4612347"/>
            <a:ext cx="1068706" cy="453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chemeClr val="tx2">
                    <a:lumMod val="50000"/>
                  </a:schemeClr>
                </a:solidFill>
              </a:rPr>
              <a:t>이경영</a:t>
            </a:r>
            <a:endParaRPr lang="ko-KR" altLang="en-US" sz="240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"/>
          <p:cNvCxnSpPr>
            <a:endCxn id="19" idx="1"/>
          </p:cNvCxnSpPr>
          <p:nvPr/>
        </p:nvCxnSpPr>
        <p:spPr>
          <a:xfrm rot="16200000" flipH="1">
            <a:off x="3013524" y="3648024"/>
            <a:ext cx="1350065" cy="1233487"/>
          </a:xfrm>
          <a:prstGeom prst="line">
            <a:avLst/>
          </a:prstGeom>
          <a:ln w="25400">
            <a:solidFill>
              <a:srgbClr val="a6a6a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"/>
          <p:cNvCxnSpPr>
            <a:endCxn id="18" idx="1"/>
          </p:cNvCxnSpPr>
          <p:nvPr/>
        </p:nvCxnSpPr>
        <p:spPr>
          <a:xfrm flipV="1">
            <a:off x="3083719" y="2449124"/>
            <a:ext cx="1208881" cy="1128704"/>
          </a:xfrm>
          <a:prstGeom prst="line">
            <a:avLst/>
          </a:prstGeom>
          <a:ln w="25400">
            <a:solidFill>
              <a:srgbClr val="a6a6a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"/>
          <p:cNvCxnSpPr/>
          <p:nvPr/>
        </p:nvCxnSpPr>
        <p:spPr>
          <a:xfrm>
            <a:off x="6653457" y="4970096"/>
            <a:ext cx="1611922" cy="0"/>
          </a:xfrm>
          <a:prstGeom prst="line">
            <a:avLst/>
          </a:prstGeom>
          <a:ln w="25400">
            <a:solidFill>
              <a:srgbClr val="a6a6a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"/>
          <p:cNvCxnSpPr/>
          <p:nvPr/>
        </p:nvCxnSpPr>
        <p:spPr>
          <a:xfrm>
            <a:off x="6653457" y="2422159"/>
            <a:ext cx="1611922" cy="0"/>
          </a:xfrm>
          <a:prstGeom prst="line">
            <a:avLst/>
          </a:prstGeom>
          <a:ln w="25400">
            <a:solidFill>
              <a:srgbClr val="a6a6a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92600" y="1885244"/>
            <a:ext cx="2357056" cy="1127758"/>
          </a:xfrm>
          <a:prstGeom prst="rect">
            <a:avLst/>
          </a:prstGeom>
        </p:spPr>
      </p:pic>
      <p:pic>
        <p:nvPicPr>
          <p:cNvPr id="1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05300" y="4376267"/>
            <a:ext cx="2337548" cy="1127065"/>
          </a:xfrm>
          <a:prstGeom prst="rect">
            <a:avLst/>
          </a:prstGeom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525560" y="4105004"/>
            <a:ext cx="1916325" cy="1935021"/>
          </a:xfrm>
          <a:prstGeom prst="rect">
            <a:avLst/>
          </a:prstGeom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99582" y="2270125"/>
            <a:ext cx="2317749" cy="2317749"/>
          </a:xfrm>
          <a:prstGeom prst="rect">
            <a:avLst/>
          </a:prstGeom>
        </p:spPr>
      </p:pic>
      <p:sp>
        <p:nvSpPr>
          <p:cNvPr id="23" name="TextBox 24"/>
          <p:cNvSpPr txBox="1"/>
          <p:nvPr/>
        </p:nvSpPr>
        <p:spPr>
          <a:xfrm>
            <a:off x="1100820" y="4508499"/>
            <a:ext cx="2131856" cy="575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solidFill>
                  <a:schemeClr val="tx1"/>
                </a:solidFill>
                <a:latin typeface="AppleSDGothicNeoB00"/>
                <a:ea typeface="AppleSDGothicNeoB00"/>
              </a:rPr>
              <a:t>약 </a:t>
            </a:r>
            <a:r>
              <a:rPr lang="en-US" altLang="ko-KR" sz="3200" b="1">
                <a:solidFill>
                  <a:schemeClr val="tx1"/>
                </a:solidFill>
                <a:latin typeface="AppleSDGothicNeoB00"/>
                <a:ea typeface="AppleSDGothicNeoB00"/>
              </a:rPr>
              <a:t>5000</a:t>
            </a:r>
            <a:r>
              <a:rPr lang="ko-KR" altLang="en-US" sz="3200" b="1">
                <a:solidFill>
                  <a:schemeClr val="tx1"/>
                </a:solidFill>
                <a:latin typeface="AppleSDGothicNeoB00"/>
                <a:ea typeface="AppleSDGothicNeoB00"/>
              </a:rPr>
              <a:t>장</a:t>
            </a:r>
            <a:endParaRPr lang="ko-KR" altLang="en-US" sz="3200" b="1">
              <a:solidFill>
                <a:schemeClr val="tx1"/>
              </a:solidFill>
              <a:latin typeface="AppleSDGothicNeoB00"/>
              <a:ea typeface="AppleSDGothicNeoB0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4889389" y="2963332"/>
            <a:ext cx="1881824" cy="57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chemeClr val="tx1"/>
                </a:solidFill>
                <a:latin typeface="AppleSDGothicNeoB00"/>
                <a:ea typeface="AppleSDGothicNeoB00"/>
              </a:rPr>
              <a:t>3000</a:t>
            </a:r>
            <a:endParaRPr lang="en-US" altLang="ko-KR" sz="3200" b="1">
              <a:solidFill>
                <a:schemeClr val="tx1"/>
              </a:solidFill>
              <a:latin typeface="AppleSDGothicNeoB00"/>
              <a:ea typeface="AppleSDGothicNeoB0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89389" y="5461000"/>
            <a:ext cx="1881824" cy="57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chemeClr val="tx1"/>
                </a:solidFill>
                <a:latin typeface="AppleSDGothicNeoB00"/>
                <a:ea typeface="AppleSDGothicNeoB00"/>
              </a:rPr>
              <a:t>2000</a:t>
            </a:r>
            <a:endParaRPr lang="en-US" altLang="ko-KR" sz="3200" b="1">
              <a:solidFill>
                <a:schemeClr val="tx1"/>
              </a:solidFill>
              <a:latin typeface="AppleSDGothicNeoB00"/>
              <a:ea typeface="AppleSDGothicNeoB00"/>
            </a:endParaRPr>
          </a:p>
        </p:txBody>
      </p:sp>
      <p:sp>
        <p:nvSpPr>
          <p:cNvPr id="34" name="TextBox 24"/>
          <p:cNvSpPr txBox="1"/>
          <p:nvPr/>
        </p:nvSpPr>
        <p:spPr>
          <a:xfrm>
            <a:off x="7932095" y="5999690"/>
            <a:ext cx="3249344" cy="46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500" b="1">
                <a:solidFill>
                  <a:schemeClr val="tx1"/>
                </a:solidFill>
                <a:latin typeface="AppleSDGothicNeoB00"/>
                <a:ea typeface="AppleSDGothicNeoB00"/>
              </a:rPr>
              <a:t>클러스터링 모델</a:t>
            </a:r>
            <a:r>
              <a:rPr lang="en-US" altLang="ko-KR" sz="2500" b="1">
                <a:solidFill>
                  <a:schemeClr val="tx1"/>
                </a:solidFill>
                <a:latin typeface="AppleSDGothicNeoB00"/>
                <a:ea typeface="AppleSDGothicNeoB00"/>
              </a:rPr>
              <a:t>(</a:t>
            </a:r>
            <a:r>
              <a:rPr lang="ko-KR" altLang="en-US" sz="2500" b="1">
                <a:solidFill>
                  <a:schemeClr val="tx1"/>
                </a:solidFill>
                <a:latin typeface="AppleSDGothicNeoB00"/>
                <a:ea typeface="AppleSDGothicNeoB00"/>
              </a:rPr>
              <a:t>포즈</a:t>
            </a:r>
            <a:r>
              <a:rPr lang="en-US" altLang="ko-KR" sz="2500" b="1">
                <a:solidFill>
                  <a:schemeClr val="tx1"/>
                </a:solidFill>
                <a:latin typeface="AppleSDGothicNeoB00"/>
                <a:ea typeface="AppleSDGothicNeoB00"/>
              </a:rPr>
              <a:t>)</a:t>
            </a:r>
            <a:endParaRPr lang="en-US" altLang="ko-KR" sz="2500" b="1">
              <a:solidFill>
                <a:schemeClr val="tx1"/>
              </a:solidFill>
              <a:latin typeface="AppleSDGothicNeoB00"/>
              <a:ea typeface="AppleSDGothicNeoB00"/>
            </a:endParaRPr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612015" y="574386"/>
            <a:ext cx="3656061" cy="3656061"/>
          </a:xfrm>
          <a:prstGeom prst="rect">
            <a:avLst/>
          </a:prstGeom>
        </p:spPr>
      </p:pic>
      <p:sp>
        <p:nvSpPr>
          <p:cNvPr id="35" name="TextBox 24"/>
          <p:cNvSpPr txBox="1"/>
          <p:nvPr/>
        </p:nvSpPr>
        <p:spPr>
          <a:xfrm>
            <a:off x="8118363" y="3306231"/>
            <a:ext cx="2786700" cy="463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500" b="1">
                <a:solidFill>
                  <a:schemeClr val="tx1"/>
                </a:solidFill>
                <a:latin typeface="AppleSDGothicNeoB00"/>
                <a:ea typeface="AppleSDGothicNeoB00"/>
              </a:rPr>
              <a:t>회귀 모델</a:t>
            </a:r>
            <a:r>
              <a:rPr lang="en-US" altLang="ko-KR" sz="2500" b="1">
                <a:solidFill>
                  <a:schemeClr val="tx1"/>
                </a:solidFill>
                <a:latin typeface="AppleSDGothicNeoB00"/>
                <a:ea typeface="AppleSDGothicNeoB00"/>
              </a:rPr>
              <a:t>(</a:t>
            </a:r>
            <a:r>
              <a:rPr lang="ko-KR" altLang="en-US" sz="2500" b="1">
                <a:solidFill>
                  <a:schemeClr val="tx1"/>
                </a:solidFill>
                <a:latin typeface="AppleSDGothicNeoB00"/>
                <a:ea typeface="AppleSDGothicNeoB00"/>
              </a:rPr>
              <a:t>구도</a:t>
            </a:r>
            <a:r>
              <a:rPr lang="en-US" altLang="ko-KR" sz="2500" b="1">
                <a:solidFill>
                  <a:schemeClr val="tx1"/>
                </a:solidFill>
                <a:latin typeface="AppleSDGothicNeoB00"/>
                <a:ea typeface="AppleSDGothicNeoB00"/>
              </a:rPr>
              <a:t>)</a:t>
            </a:r>
            <a:endParaRPr lang="en-US" altLang="ko-KR" sz="2500" b="1">
              <a:solidFill>
                <a:schemeClr val="tx1"/>
              </a:solidFill>
              <a:latin typeface="AppleSDGothicNeoB00"/>
              <a:ea typeface="AppleSDGothicNeoB00"/>
            </a:endParaRPr>
          </a:p>
        </p:txBody>
      </p:sp>
      <p:sp>
        <p:nvSpPr>
          <p:cNvPr id="43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rgbClr val="b3927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ja-JP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sp>
        <p:nvSpPr>
          <p:cNvPr id="44" name="TextBox 3"/>
          <p:cNvSpPr txBox="1"/>
          <p:nvPr/>
        </p:nvSpPr>
        <p:spPr>
          <a:xfrm>
            <a:off x="416558" y="228115"/>
            <a:ext cx="2760982" cy="81773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AppleSDGothicNeoL00"/>
                <a:ea typeface="AppleSDGothicNeoL00"/>
              </a:rPr>
              <a:t>데이터 수집</a:t>
            </a:r>
            <a:endParaRPr xmlns:mc="http://schemas.openxmlformats.org/markup-compatibility/2006" xmlns:hp="http://schemas.haansoft.com/office/presentation/8.0" kumimoji="0" lang="ko-KR" altLang="en-US" sz="4800" b="0" i="0" u="none" strike="noStrike" kern="1200" cap="none" spc="-300" normalizeH="0" baseline="0" mc:Ignorable="hp" hp:hslEmbossed="0">
              <a:solidFill>
                <a:srgbClr val="ffffff"/>
              </a:solidFill>
              <a:latin typeface="AppleSDGothicNeoL00"/>
              <a:ea typeface="AppleSDGothicNeoL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347210" y="2711812"/>
            <a:ext cx="3421380" cy="14296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400" b="1">
                <a:solidFill>
                  <a:schemeClr val="dk1"/>
                </a:solidFill>
                <a:latin typeface="AppleSDGothicNeoL00"/>
                <a:ea typeface="AppleSDGothicNeoL00"/>
              </a:rPr>
              <a:t>Techs &amp; Tools</a:t>
            </a:r>
            <a:endParaRPr lang="en-US" altLang="ko-KR" sz="4400" b="1">
              <a:solidFill>
                <a:schemeClr val="dk1"/>
              </a:solidFill>
              <a:latin typeface="AppleSDGothicNeoL00"/>
              <a:ea typeface="AppleSDGothicNeoL00"/>
            </a:endParaRPr>
          </a:p>
          <a:p>
            <a:pPr algn="ctr">
              <a:defRPr/>
            </a:pPr>
            <a:r>
              <a:rPr lang="en-US" altLang="ko-KR" sz="4400" b="1">
                <a:solidFill>
                  <a:schemeClr val="dk1"/>
                </a:solidFill>
                <a:latin typeface="AppleSDGothicNeoL00"/>
                <a:ea typeface="AppleSDGothicNeoL00"/>
              </a:rPr>
              <a:t>we used</a:t>
            </a:r>
            <a:endParaRPr lang="en-US" altLang="ko-KR" sz="4400" b="1">
              <a:solidFill>
                <a:schemeClr val="dk1"/>
              </a:solidFill>
              <a:latin typeface="AppleSDGothicNeoL00"/>
              <a:ea typeface="AppleSDGothicNeoL00"/>
            </a:endParaRPr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93470" y="572558"/>
            <a:ext cx="3381375" cy="1352550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4416" y="2333001"/>
            <a:ext cx="2798384" cy="2473102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5026" y="614890"/>
            <a:ext cx="1107943" cy="1289049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39750" y="5020733"/>
            <a:ext cx="1678516" cy="1678516"/>
          </a:xfrm>
          <a:prstGeom prst="rect">
            <a:avLst/>
          </a:prstGeom>
        </p:spPr>
      </p:pic>
      <p:pic>
        <p:nvPicPr>
          <p:cNvPr id="19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013045" y="5004330"/>
            <a:ext cx="3267075" cy="1400175"/>
          </a:xfrm>
          <a:prstGeom prst="rect">
            <a:avLst/>
          </a:prstGeom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096000" y="336021"/>
            <a:ext cx="2914650" cy="1571625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794001" y="5027085"/>
            <a:ext cx="1312333" cy="1312333"/>
          </a:xfrm>
          <a:prstGeom prst="rect">
            <a:avLst/>
          </a:prstGeom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247190" y="2526771"/>
            <a:ext cx="2143125" cy="2143125"/>
          </a:xfrm>
          <a:prstGeom prst="rect">
            <a:avLst/>
          </a:prstGeom>
        </p:spPr>
      </p:pic>
      <p:pic>
        <p:nvPicPr>
          <p:cNvPr id="23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9627657" y="439209"/>
            <a:ext cx="1569093" cy="1640416"/>
          </a:xfrm>
          <a:prstGeom prst="rect">
            <a:avLst/>
          </a:prstGeom>
        </p:spPr>
      </p:pic>
      <p:sp>
        <p:nvSpPr>
          <p:cNvPr id="24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rgbClr val="b3927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ja-JP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sp>
        <p:nvSpPr>
          <p:cNvPr id="25" name="正方形/長方形 1"/>
          <p:cNvSpPr/>
          <p:nvPr/>
        </p:nvSpPr>
        <p:spPr>
          <a:xfrm>
            <a:off x="0" y="0"/>
            <a:ext cx="12192000" cy="212034"/>
          </a:xfrm>
          <a:prstGeom prst="rect">
            <a:avLst/>
          </a:prstGeom>
          <a:solidFill>
            <a:srgbClr val="b3927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ja-JP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9474199" y="4879536"/>
            <a:ext cx="2432050" cy="1453530"/>
          </a:xfrm>
          <a:prstGeom prst="rect">
            <a:avLst/>
          </a:prstGeom>
        </p:spPr>
      </p:pic>
      <p:pic>
        <p:nvPicPr>
          <p:cNvPr id="27" name="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4460876" y="4937130"/>
            <a:ext cx="3270248" cy="16351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3838">
              <a:alpha val="8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grpSp>
        <p:nvGrpSpPr>
          <p:cNvPr id="25" name="그룹 24"/>
          <p:cNvGrpSpPr/>
          <p:nvPr/>
        </p:nvGrpSpPr>
        <p:grpSpPr>
          <a:xfrm rot="0">
            <a:off x="0" y="465220"/>
            <a:ext cx="7649688" cy="1203159"/>
            <a:chOff x="0" y="465220"/>
            <a:chExt cx="12192000" cy="1203159"/>
          </a:xfrm>
        </p:grpSpPr>
        <p:sp>
          <p:nvSpPr>
            <p:cNvPr id="26" name="직사각형 25"/>
            <p:cNvSpPr/>
            <p:nvPr/>
          </p:nvSpPr>
          <p:spPr>
            <a:xfrm>
              <a:off x="0" y="465220"/>
              <a:ext cx="12192000" cy="12031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331490" y="700355"/>
              <a:ext cx="3930193" cy="82174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4800" b="1">
                  <a:solidFill>
                    <a:schemeClr val="lt1"/>
                  </a:solidFill>
                  <a:latin typeface="AppleSDGothicNeoL00"/>
                  <a:ea typeface="AppleSDGothicNeoL00"/>
                </a:rPr>
                <a:t>진행 순서</a:t>
              </a:r>
              <a:endParaRPr lang="ko-KR" altLang="en-US" sz="4800" b="1">
                <a:solidFill>
                  <a:schemeClr val="lt1"/>
                </a:solidFill>
                <a:latin typeface="AppleSDGothicNeoL00"/>
                <a:ea typeface="AppleSDGothicNeoL00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 rot="0">
            <a:off x="764342" y="2245943"/>
            <a:ext cx="5699331" cy="633613"/>
            <a:chOff x="1088192" y="2626943"/>
            <a:chExt cx="5699331" cy="633613"/>
          </a:xfrm>
        </p:grpSpPr>
        <p:sp>
          <p:nvSpPr>
            <p:cNvPr id="14" name="직사각형 13"/>
            <p:cNvSpPr/>
            <p:nvPr/>
          </p:nvSpPr>
          <p:spPr>
            <a:xfrm>
              <a:off x="1088192" y="2630475"/>
              <a:ext cx="602866" cy="63008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80817" y="2626943"/>
              <a:ext cx="381374" cy="6191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3500" b="1">
                  <a:solidFill>
                    <a:schemeClr val="lt1"/>
                  </a:solidFill>
                </a:rPr>
                <a:t>1</a:t>
              </a:r>
              <a:endParaRPr lang="ko-KR" altLang="en-US" sz="3500" b="1">
                <a:solidFill>
                  <a:schemeClr val="lt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999794" y="2679216"/>
              <a:ext cx="4787729" cy="5288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900">
                  <a:solidFill>
                    <a:schemeClr val="lt1"/>
                  </a:solidFill>
                  <a:latin typeface="AppleSDGothicNeoL00"/>
                  <a:ea typeface="AppleSDGothicNeoL00"/>
                </a:rPr>
                <a:t>아이디어 개요</a:t>
              </a:r>
              <a:endParaRPr lang="ko-KR" altLang="en-US" sz="2900">
                <a:solidFill>
                  <a:schemeClr val="lt1"/>
                </a:solidFill>
                <a:latin typeface="AppleSDGothicNeoL00"/>
                <a:ea typeface="AppleSDGothicNeoL00"/>
              </a:endParaRPr>
            </a:p>
          </p:txBody>
        </p:sp>
      </p:grpSp>
      <p:grpSp>
        <p:nvGrpSpPr>
          <p:cNvPr id="39" name="그룹 4"/>
          <p:cNvGrpSpPr/>
          <p:nvPr/>
        </p:nvGrpSpPr>
        <p:grpSpPr>
          <a:xfrm rot="0">
            <a:off x="764342" y="3303218"/>
            <a:ext cx="5699331" cy="633613"/>
            <a:chOff x="1088192" y="2626943"/>
            <a:chExt cx="5699331" cy="633613"/>
          </a:xfrm>
        </p:grpSpPr>
        <p:sp>
          <p:nvSpPr>
            <p:cNvPr id="40" name="직사각형 13"/>
            <p:cNvSpPr/>
            <p:nvPr/>
          </p:nvSpPr>
          <p:spPr>
            <a:xfrm>
              <a:off x="1088192" y="2630475"/>
              <a:ext cx="602866" cy="63008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TextBox 14"/>
            <p:cNvSpPr txBox="1"/>
            <p:nvPr/>
          </p:nvSpPr>
          <p:spPr>
            <a:xfrm>
              <a:off x="1180817" y="2626943"/>
              <a:ext cx="381374" cy="6221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3500" b="1">
                  <a:solidFill>
                    <a:schemeClr val="lt1"/>
                  </a:solidFill>
                </a:rPr>
                <a:t>2</a:t>
              </a:r>
              <a:endParaRPr lang="en-US" altLang="ko-KR" sz="3500" b="1">
                <a:solidFill>
                  <a:schemeClr val="lt1"/>
                </a:solidFill>
              </a:endParaRPr>
            </a:p>
          </p:txBody>
        </p:sp>
        <p:sp>
          <p:nvSpPr>
            <p:cNvPr id="42" name="TextBox 15"/>
            <p:cNvSpPr txBox="1"/>
            <p:nvPr/>
          </p:nvSpPr>
          <p:spPr>
            <a:xfrm>
              <a:off x="1999794" y="2679215"/>
              <a:ext cx="4787729" cy="529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900">
                  <a:solidFill>
                    <a:schemeClr val="lt1"/>
                  </a:solidFill>
                  <a:latin typeface="AppleSDGothicNeoL00"/>
                  <a:ea typeface="AppleSDGothicNeoL00"/>
                </a:rPr>
                <a:t>시연</a:t>
              </a:r>
              <a:endParaRPr lang="ko-KR" altLang="en-US" sz="2900">
                <a:solidFill>
                  <a:schemeClr val="lt1"/>
                </a:solidFill>
                <a:latin typeface="AppleSDGothicNeoL00"/>
                <a:ea typeface="AppleSDGothicNeoL00"/>
              </a:endParaRPr>
            </a:p>
          </p:txBody>
        </p:sp>
      </p:grpSp>
      <p:grpSp>
        <p:nvGrpSpPr>
          <p:cNvPr id="43" name="그룹 4"/>
          <p:cNvGrpSpPr/>
          <p:nvPr/>
        </p:nvGrpSpPr>
        <p:grpSpPr>
          <a:xfrm rot="0">
            <a:off x="764342" y="4312868"/>
            <a:ext cx="5699331" cy="633613"/>
            <a:chOff x="1088192" y="2626943"/>
            <a:chExt cx="5699331" cy="633613"/>
          </a:xfrm>
        </p:grpSpPr>
        <p:sp>
          <p:nvSpPr>
            <p:cNvPr id="44" name="직사각형 13"/>
            <p:cNvSpPr/>
            <p:nvPr/>
          </p:nvSpPr>
          <p:spPr>
            <a:xfrm>
              <a:off x="1088192" y="2630475"/>
              <a:ext cx="602866" cy="63008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TextBox 14"/>
            <p:cNvSpPr txBox="1"/>
            <p:nvPr/>
          </p:nvSpPr>
          <p:spPr>
            <a:xfrm>
              <a:off x="1180817" y="2626943"/>
              <a:ext cx="381374" cy="6221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3500" b="1">
                  <a:solidFill>
                    <a:schemeClr val="lt1"/>
                  </a:solidFill>
                </a:rPr>
                <a:t>3</a:t>
              </a:r>
              <a:endParaRPr lang="en-US" altLang="ko-KR" sz="3500" b="1">
                <a:solidFill>
                  <a:schemeClr val="lt1"/>
                </a:solidFill>
              </a:endParaRPr>
            </a:p>
          </p:txBody>
        </p:sp>
        <p:sp>
          <p:nvSpPr>
            <p:cNvPr id="46" name="TextBox 15"/>
            <p:cNvSpPr txBox="1"/>
            <p:nvPr/>
          </p:nvSpPr>
          <p:spPr>
            <a:xfrm>
              <a:off x="1999794" y="2679215"/>
              <a:ext cx="4787729" cy="529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900">
                  <a:solidFill>
                    <a:schemeClr val="lt1"/>
                  </a:solidFill>
                  <a:latin typeface="AppleSDGothicNeoL00"/>
                  <a:ea typeface="AppleSDGothicNeoL00"/>
                </a:rPr>
                <a:t>모델링 설명</a:t>
              </a:r>
              <a:endParaRPr lang="ko-KR" altLang="en-US" sz="2900">
                <a:solidFill>
                  <a:schemeClr val="lt1"/>
                </a:solidFill>
                <a:latin typeface="AppleSDGothicNeoL00"/>
                <a:ea typeface="AppleSDGothicNeoL00"/>
              </a:endParaRPr>
            </a:p>
          </p:txBody>
        </p:sp>
      </p:grpSp>
      <p:grpSp>
        <p:nvGrpSpPr>
          <p:cNvPr id="47" name="그룹 4"/>
          <p:cNvGrpSpPr/>
          <p:nvPr/>
        </p:nvGrpSpPr>
        <p:grpSpPr>
          <a:xfrm rot="0">
            <a:off x="764342" y="5341568"/>
            <a:ext cx="5699331" cy="633613"/>
            <a:chOff x="1088192" y="2626943"/>
            <a:chExt cx="5699331" cy="633613"/>
          </a:xfrm>
        </p:grpSpPr>
        <p:sp>
          <p:nvSpPr>
            <p:cNvPr id="48" name="직사각형 13"/>
            <p:cNvSpPr/>
            <p:nvPr/>
          </p:nvSpPr>
          <p:spPr>
            <a:xfrm>
              <a:off x="1088192" y="2630475"/>
              <a:ext cx="602866" cy="63008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9" name="TextBox 14"/>
            <p:cNvSpPr txBox="1"/>
            <p:nvPr/>
          </p:nvSpPr>
          <p:spPr>
            <a:xfrm>
              <a:off x="1180817" y="2626943"/>
              <a:ext cx="381374" cy="6221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3500" b="1">
                  <a:solidFill>
                    <a:schemeClr val="lt1"/>
                  </a:solidFill>
                  <a:effectLst/>
                </a:rPr>
                <a:t>4</a:t>
              </a:r>
              <a:endParaRPr lang="en-US" altLang="ko-KR" sz="3500" b="1">
                <a:solidFill>
                  <a:schemeClr val="lt1"/>
                </a:solidFill>
                <a:effectLst/>
              </a:endParaRPr>
            </a:p>
          </p:txBody>
        </p:sp>
        <p:sp>
          <p:nvSpPr>
            <p:cNvPr id="50" name="TextBox 15"/>
            <p:cNvSpPr txBox="1"/>
            <p:nvPr/>
          </p:nvSpPr>
          <p:spPr>
            <a:xfrm>
              <a:off x="1999794" y="2679215"/>
              <a:ext cx="4787729" cy="529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900">
                  <a:solidFill>
                    <a:schemeClr val="lt1"/>
                  </a:solidFill>
                  <a:latin typeface="AppleSDGothicNeoL00"/>
                  <a:ea typeface="AppleSDGothicNeoL00"/>
                </a:rPr>
                <a:t>후기</a:t>
              </a:r>
              <a:endParaRPr lang="ko-KR" altLang="en-US" sz="2900">
                <a:solidFill>
                  <a:schemeClr val="lt1"/>
                </a:solidFill>
                <a:latin typeface="AppleSDGothicNeoL00"/>
                <a:ea typeface="AppleSDGothicNeoL00"/>
              </a:endParaRPr>
            </a:p>
          </p:txBody>
        </p:sp>
      </p:grpSp>
      <p:pic>
        <p:nvPicPr>
          <p:cNvPr id="5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14301" y="-416719"/>
            <a:ext cx="12306301" cy="7691438"/>
          </a:xfrm>
          <a:prstGeom prst="rect">
            <a:avLst/>
          </a:prstGeom>
        </p:spPr>
      </p:pic>
      <p:grpSp>
        <p:nvGrpSpPr>
          <p:cNvPr id="114" name="그룹 113"/>
          <p:cNvGrpSpPr/>
          <p:nvPr/>
        </p:nvGrpSpPr>
        <p:grpSpPr>
          <a:xfrm rot="0">
            <a:off x="0" y="-10931"/>
            <a:ext cx="12192000" cy="6879863"/>
            <a:chOff x="0" y="-10931"/>
            <a:chExt cx="12192000" cy="6879863"/>
          </a:xfrm>
        </p:grpSpPr>
        <p:sp>
          <p:nvSpPr>
            <p:cNvPr id="59" name="직사각형 5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7" name="이등변 삼각형 106"/>
            <p:cNvSpPr/>
            <p:nvPr/>
          </p:nvSpPr>
          <p:spPr>
            <a:xfrm rot="5400000" flipV="1">
              <a:off x="-386464" y="386465"/>
              <a:ext cx="6868932" cy="6096003"/>
            </a:xfrm>
            <a:prstGeom prst="triangle">
              <a:avLst>
                <a:gd name="adj" fmla="val 50185"/>
              </a:avLst>
            </a:prstGeom>
            <a:solidFill>
              <a:srgbClr val="184d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6096000" y="-10931"/>
              <a:ext cx="6096000" cy="686893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113" name="그룹 112"/>
            <p:cNvGrpSpPr/>
            <p:nvPr/>
          </p:nvGrpSpPr>
          <p:grpSpPr>
            <a:xfrm rot="0">
              <a:off x="6626173" y="2535311"/>
              <a:ext cx="5035656" cy="1320409"/>
              <a:chOff x="6473773" y="2535311"/>
              <a:chExt cx="5035656" cy="1320409"/>
            </a:xfrm>
          </p:grpSpPr>
          <p:sp>
            <p:nvSpPr>
              <p:cNvPr id="106" name="TextBox 105"/>
              <p:cNvSpPr txBox="1"/>
              <p:nvPr/>
            </p:nvSpPr>
            <p:spPr>
              <a:xfrm>
                <a:off x="6473773" y="3160525"/>
                <a:ext cx="5035656" cy="6951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 sz="4000">
                    <a:solidFill>
                      <a:schemeClr val="bg1"/>
                    </a:solidFill>
                    <a:latin typeface="AppleSDGothicNeoL00"/>
                    <a:ea typeface="AppleSDGothicNeoL00"/>
                  </a:rPr>
                  <a:t>아이디어 개요</a:t>
                </a:r>
                <a:endParaRPr lang="ko-KR" altLang="en-US" sz="4000">
                  <a:solidFill>
                    <a:schemeClr val="bg1"/>
                  </a:solidFill>
                  <a:latin typeface="AppleSDGothicNeoL00"/>
                  <a:ea typeface="AppleSDGothicNeoL00"/>
                </a:endParaRP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6473773" y="2535311"/>
                <a:ext cx="5035656" cy="5679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3200" b="1">
                    <a:solidFill>
                      <a:schemeClr val="bg1"/>
                    </a:solidFill>
                    <a:latin typeface="AppleSDGothicNeoB00"/>
                    <a:ea typeface="AppleSDGothicNeoB00"/>
                  </a:rPr>
                  <a:t>Part 1,</a:t>
                </a:r>
                <a:endParaRPr lang="ko-KR" altLang="en-US" sz="3200" b="1">
                  <a:solidFill>
                    <a:schemeClr val="bg1"/>
                  </a:solidFill>
                  <a:latin typeface="AppleSDGothicNeoB00"/>
                  <a:ea typeface="AppleSDGothicNeoB00"/>
                </a:endParaRPr>
              </a:p>
            </p:txBody>
          </p:sp>
        </p:grpSp>
        <p:cxnSp>
          <p:nvCxnSpPr>
            <p:cNvPr id="111" name="직선 연결선 110"/>
            <p:cNvCxnSpPr/>
            <p:nvPr/>
          </p:nvCxnSpPr>
          <p:spPr>
            <a:xfrm>
              <a:off x="6654800" y="2349500"/>
              <a:ext cx="5537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5400000" flipV="1">
            <a:off x="10910657" y="5586651"/>
            <a:ext cx="1712734" cy="851837"/>
          </a:xfrm>
          <a:prstGeom prst="triangle">
            <a:avLst>
              <a:gd name="adj" fmla="val 99921"/>
            </a:avLst>
          </a:prstGeom>
          <a:solidFill>
            <a:srgbClr val="184d6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이등변 삼각형 4"/>
          <p:cNvSpPr/>
          <p:nvPr/>
        </p:nvSpPr>
        <p:spPr>
          <a:xfrm rot="5400000">
            <a:off x="-1592968" y="1592969"/>
            <a:ext cx="6868935" cy="3683000"/>
          </a:xfrm>
          <a:prstGeom prst="triangle">
            <a:avLst>
              <a:gd name="adj" fmla="val 0"/>
            </a:avLst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양쪽 대괄호 1"/>
          <p:cNvSpPr/>
          <p:nvPr/>
        </p:nvSpPr>
        <p:spPr>
          <a:xfrm>
            <a:off x="2984500" y="2399419"/>
            <a:ext cx="8585205" cy="2324100"/>
          </a:xfrm>
          <a:prstGeom prst="bracketPair">
            <a:avLst>
              <a:gd name="adj" fmla="val 16667"/>
            </a:avLst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671060" y="3007471"/>
            <a:ext cx="5183505" cy="10958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6600" spc="-300">
                <a:solidFill>
                  <a:schemeClr val="accent1">
                    <a:lumMod val="50000"/>
                  </a:schemeClr>
                </a:solidFill>
                <a:latin typeface="AppleSDGothicNeoL00"/>
                <a:ea typeface="AppleSDGothicNeoL00"/>
              </a:rPr>
              <a:t>아이디어의 시작</a:t>
            </a:r>
            <a:endParaRPr lang="ko-KR" altLang="en-US" sz="6600" spc="-300">
              <a:solidFill>
                <a:schemeClr val="accent1">
                  <a:lumMod val="50000"/>
                </a:schemeClr>
              </a:solidFill>
              <a:latin typeface="AppleSDGothicNeoL00"/>
              <a:ea typeface="AppleSDGothicNeoL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20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rgbClr val="b3927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ja-JP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sp>
        <p:nvSpPr>
          <p:cNvPr id="21" name="TextBox 3"/>
          <p:cNvSpPr txBox="1"/>
          <p:nvPr/>
        </p:nvSpPr>
        <p:spPr>
          <a:xfrm>
            <a:off x="416557" y="228115"/>
            <a:ext cx="3246756" cy="81773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AppleSDGothicNeoL00"/>
                <a:ea typeface="AppleSDGothicNeoL00"/>
              </a:rPr>
              <a:t>아이디어 개요</a:t>
            </a:r>
            <a:endParaRPr xmlns:mc="http://schemas.openxmlformats.org/markup-compatibility/2006" xmlns:hp="http://schemas.haansoft.com/office/presentation/8.0" kumimoji="0" lang="ko-KR" altLang="en-US" sz="4800" b="0" i="0" u="none" strike="noStrike" kern="1200" cap="none" spc="-300" normalizeH="0" baseline="0" mc:Ignorable="hp" hp:hslEmbossed="0">
              <a:solidFill>
                <a:srgbClr val="ffffff"/>
              </a:solidFill>
              <a:latin typeface="AppleSDGothicNeoL00"/>
              <a:ea typeface="AppleSDGothicNeoL00"/>
            </a:endParaRPr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72244" y="1462460"/>
            <a:ext cx="6447511" cy="49067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5400000" flipV="1">
            <a:off x="10910657" y="5586651"/>
            <a:ext cx="1712734" cy="851837"/>
          </a:xfrm>
          <a:prstGeom prst="triangle">
            <a:avLst>
              <a:gd name="adj" fmla="val 99921"/>
            </a:avLst>
          </a:prstGeom>
          <a:solidFill>
            <a:srgbClr val="184d6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이등변 삼각형 4"/>
          <p:cNvSpPr/>
          <p:nvPr/>
        </p:nvSpPr>
        <p:spPr>
          <a:xfrm rot="5400000">
            <a:off x="-1592968" y="1592969"/>
            <a:ext cx="6868935" cy="3683000"/>
          </a:xfrm>
          <a:prstGeom prst="triangle">
            <a:avLst>
              <a:gd name="adj" fmla="val 0"/>
            </a:avLst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양쪽 대괄호 1"/>
          <p:cNvSpPr/>
          <p:nvPr/>
        </p:nvSpPr>
        <p:spPr>
          <a:xfrm>
            <a:off x="2984500" y="2399419"/>
            <a:ext cx="8585205" cy="2324100"/>
          </a:xfrm>
          <a:prstGeom prst="bracketPair">
            <a:avLst>
              <a:gd name="adj" fmla="val 16667"/>
            </a:avLst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556635" y="3007471"/>
            <a:ext cx="7431405" cy="10958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6600" spc="-300">
                <a:solidFill>
                  <a:schemeClr val="accent1">
                    <a:lumMod val="50000"/>
                  </a:schemeClr>
                </a:solidFill>
                <a:latin typeface="AppleSDGothicNeoL00"/>
                <a:ea typeface="AppleSDGothicNeoL00"/>
              </a:rPr>
              <a:t>인생샷에 관한 설문진행</a:t>
            </a:r>
            <a:endParaRPr lang="ko-KR" altLang="en-US" sz="6600" spc="-300">
              <a:solidFill>
                <a:schemeClr val="accent1">
                  <a:lumMod val="50000"/>
                </a:schemeClr>
              </a:solidFill>
              <a:latin typeface="AppleSDGothicNeoL00"/>
              <a:ea typeface="AppleSDGothicNeoL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2020soft">
      <a:dk1>
        <a:sysClr val="windowText" lastClr="000000"/>
      </a:dk1>
      <a:lt1>
        <a:sysClr val="window" lastClr="ffffff"/>
      </a:lt1>
      <a:dk2>
        <a:srgbClr val="757070"/>
      </a:dk2>
      <a:lt2>
        <a:srgbClr val="e7e6e6"/>
      </a:lt2>
      <a:accent1>
        <a:srgbClr val="b39273"/>
      </a:accent1>
      <a:accent2>
        <a:srgbClr val="935f35"/>
      </a:accent2>
      <a:accent3>
        <a:srgbClr val="b37a3f"/>
      </a:accent3>
      <a:accent4>
        <a:srgbClr val="eebc8e"/>
      </a:accent4>
      <a:accent5>
        <a:srgbClr val="415459"/>
      </a:accent5>
      <a:accent6>
        <a:srgbClr val="678293"/>
      </a:accent6>
      <a:hlink>
        <a:srgbClr val="262626"/>
      </a:hlink>
      <a:folHlink>
        <a:srgbClr val="262626"/>
      </a:folHlink>
    </a:clrScheme>
    <a:fontScheme name="사용자 지정 1">
      <a:majorFont>
        <a:latin typeface="Arial"/>
        <a:ea typeface="나눔스퀘어 Bold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288</ep:Words>
  <ep:PresentationFormat>와이드스크린</ep:PresentationFormat>
  <ep:Paragraphs>137</ep:Paragraphs>
  <ep:Slides>30</ep:Slides>
  <ep:Notes>5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ep:HeadingPairs>
  <ep:TitlesOfParts>
    <vt:vector size="31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2020-01-12T09:08:58.000</dcterms:created>
  <dc:creator>Saebyeol Yu</dc:creator>
  <cp:lastModifiedBy>YHM</cp:lastModifiedBy>
  <dcterms:modified xsi:type="dcterms:W3CDTF">2022-08-24T17:39:40.941</dcterms:modified>
  <cp:revision>119</cp:revision>
  <dc:title>PowerPoint 프레젠테이션</dc:title>
  <cp:version/>
</cp:coreProperties>
</file>